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handoutMasterIdLst>
    <p:handoutMasterId r:id="rId57"/>
  </p:handoutMasterIdLst>
  <p:sldIdLst>
    <p:sldId id="279" r:id="rId2"/>
    <p:sldId id="327" r:id="rId3"/>
    <p:sldId id="376" r:id="rId4"/>
    <p:sldId id="258" r:id="rId5"/>
    <p:sldId id="257" r:id="rId6"/>
    <p:sldId id="380" r:id="rId7"/>
    <p:sldId id="401" r:id="rId8"/>
    <p:sldId id="465" r:id="rId9"/>
    <p:sldId id="466" r:id="rId10"/>
    <p:sldId id="425" r:id="rId11"/>
    <p:sldId id="472" r:id="rId12"/>
    <p:sldId id="405" r:id="rId13"/>
    <p:sldId id="467" r:id="rId14"/>
    <p:sldId id="417" r:id="rId15"/>
    <p:sldId id="390" r:id="rId16"/>
    <p:sldId id="418" r:id="rId17"/>
    <p:sldId id="419" r:id="rId18"/>
    <p:sldId id="422" r:id="rId19"/>
    <p:sldId id="420" r:id="rId20"/>
    <p:sldId id="426" r:id="rId21"/>
    <p:sldId id="433" r:id="rId22"/>
    <p:sldId id="464" r:id="rId23"/>
    <p:sldId id="407" r:id="rId24"/>
    <p:sldId id="421" r:id="rId25"/>
    <p:sldId id="429" r:id="rId26"/>
    <p:sldId id="430" r:id="rId27"/>
    <p:sldId id="408" r:id="rId28"/>
    <p:sldId id="434" r:id="rId29"/>
    <p:sldId id="471" r:id="rId30"/>
    <p:sldId id="435" r:id="rId31"/>
    <p:sldId id="447" r:id="rId32"/>
    <p:sldId id="409" r:id="rId33"/>
    <p:sldId id="439" r:id="rId34"/>
    <p:sldId id="438" r:id="rId35"/>
    <p:sldId id="440" r:id="rId36"/>
    <p:sldId id="441" r:id="rId37"/>
    <p:sldId id="461" r:id="rId38"/>
    <p:sldId id="463" r:id="rId39"/>
    <p:sldId id="410" r:id="rId40"/>
    <p:sldId id="454" r:id="rId41"/>
    <p:sldId id="453" r:id="rId42"/>
    <p:sldId id="411" r:id="rId43"/>
    <p:sldId id="456" r:id="rId44"/>
    <p:sldId id="455" r:id="rId45"/>
    <p:sldId id="412" r:id="rId46"/>
    <p:sldId id="457" r:id="rId47"/>
    <p:sldId id="413" r:id="rId48"/>
    <p:sldId id="458" r:id="rId49"/>
    <p:sldId id="459" r:id="rId50"/>
    <p:sldId id="414" r:id="rId51"/>
    <p:sldId id="415" r:id="rId52"/>
    <p:sldId id="330" r:id="rId53"/>
    <p:sldId id="462" r:id="rId54"/>
    <p:sldId id="365" r:id="rId5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252424"/>
    <a:srgbClr val="F3F3F3"/>
    <a:srgbClr val="D11947"/>
    <a:srgbClr val="262424"/>
    <a:srgbClr val="464645"/>
    <a:srgbClr val="616161"/>
    <a:srgbClr val="212830"/>
    <a:srgbClr val="FDB71A"/>
    <a:srgbClr val="9ED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6"/>
    <p:restoredTop sz="88126"/>
  </p:normalViewPr>
  <p:slideViewPr>
    <p:cSldViewPr snapToGrid="0" showGuides="1">
      <p:cViewPr>
        <p:scale>
          <a:sx n="80" d="100"/>
          <a:sy n="80" d="100"/>
        </p:scale>
        <p:origin x="888" y="120"/>
      </p:cViewPr>
      <p:guideLst>
        <p:guide orient="horz" pos="3216"/>
        <p:guide pos="5760"/>
      </p:guideLst>
    </p:cSldViewPr>
  </p:slideViewPr>
  <p:outlineViewPr>
    <p:cViewPr>
      <p:scale>
        <a:sx n="33" d="100"/>
        <a:sy n="33" d="100"/>
      </p:scale>
      <p:origin x="0" y="-147808"/>
    </p:cViewPr>
  </p:outlineViewPr>
  <p:notesTextViewPr>
    <p:cViewPr>
      <p:scale>
        <a:sx n="140" d="100"/>
        <a:sy n="140" d="100"/>
      </p:scale>
      <p:origin x="0" y="0"/>
    </p:cViewPr>
  </p:notesTextViewPr>
  <p:notesViewPr>
    <p:cSldViewPr snapToGrid="0" showGuide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ni, Antonia" userId="db5b40f5-4aa8-4b12-a6b0-2299e728196e" providerId="ADAL" clId="{41BA4129-C5AB-8E43-8090-FE93C3B0DAD0}"/>
    <pc:docChg chg="undo custSel modSld">
      <pc:chgData name="Chroni, Antonia" userId="db5b40f5-4aa8-4b12-a6b0-2299e728196e" providerId="ADAL" clId="{41BA4129-C5AB-8E43-8090-FE93C3B0DAD0}" dt="2024-10-24T17:09:50.366" v="6" actId="20577"/>
      <pc:docMkLst>
        <pc:docMk/>
      </pc:docMkLst>
      <pc:sldChg chg="modSp mod">
        <pc:chgData name="Chroni, Antonia" userId="db5b40f5-4aa8-4b12-a6b0-2299e728196e" providerId="ADAL" clId="{41BA4129-C5AB-8E43-8090-FE93C3B0DAD0}" dt="2024-10-24T17:09:50.366" v="6" actId="20577"/>
        <pc:sldMkLst>
          <pc:docMk/>
          <pc:sldMk cId="231020693" sldId="318"/>
        </pc:sldMkLst>
        <pc:spChg chg="mod">
          <ac:chgData name="Chroni, Antonia" userId="db5b40f5-4aa8-4b12-a6b0-2299e728196e" providerId="ADAL" clId="{41BA4129-C5AB-8E43-8090-FE93C3B0DAD0}" dt="2024-10-24T17:09:50.366" v="6" actId="20577"/>
          <ac:spMkLst>
            <pc:docMk/>
            <pc:sldMk cId="231020693" sldId="318"/>
            <ac:spMk id="10" creationId="{CDF4B700-9336-C8D3-EFC9-1A6A5C25C3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CE7F-470A-DE4D-8495-90DB208ED382}" type="doc">
      <dgm:prSet loTypeId="urn:microsoft.com/office/officeart/2005/8/layout/gear1" loCatId="" qsTypeId="urn:microsoft.com/office/officeart/2005/8/quickstyle/simple1" qsCatId="simple" csTypeId="urn:microsoft.com/office/officeart/2005/8/colors/accent1_2" csCatId="accent1" phldr="1"/>
      <dgm:spPr/>
      <dgm:t>
        <a:bodyPr/>
        <a:lstStyle/>
        <a:p>
          <a:endParaRPr lang="en-US"/>
        </a:p>
      </dgm:t>
    </dgm:pt>
    <dgm:pt modelId="{B570D895-833B-DD46-8D91-15100E5F4611}">
      <dgm:prSet phldrT="[Text]" custT="1"/>
      <dgm:spPr>
        <a:solidFill>
          <a:schemeClr val="accent1">
            <a:lumMod val="75000"/>
          </a:schemeClr>
        </a:solidFill>
      </dgm:spPr>
      <dgm:t>
        <a:bodyPr/>
        <a:lstStyle/>
        <a:p>
          <a:r>
            <a:rPr lang="en-US" sz="2800" b="0" i="0" dirty="0"/>
            <a:t>No child is denied treatment based on race, religion, or a family's ability to pay.</a:t>
          </a:r>
          <a:endParaRPr lang="en-US" sz="2800" dirty="0"/>
        </a:p>
      </dgm:t>
    </dgm:pt>
    <dgm:pt modelId="{5B33F2D2-2B3F-DC47-BD72-18A10575F0BB}" type="parTrans" cxnId="{54CFEDC8-F5A4-CF42-ACB3-E65C3F5DF5F2}">
      <dgm:prSet/>
      <dgm:spPr/>
      <dgm:t>
        <a:bodyPr/>
        <a:lstStyle/>
        <a:p>
          <a:endParaRPr lang="en-US"/>
        </a:p>
      </dgm:t>
    </dgm:pt>
    <dgm:pt modelId="{81F05FCF-6483-5F42-A865-A7C3BF4A2B53}" type="sibTrans" cxnId="{54CFEDC8-F5A4-CF42-ACB3-E65C3F5DF5F2}">
      <dgm:prSet/>
      <dgm:spPr/>
      <dgm:t>
        <a:bodyPr/>
        <a:lstStyle/>
        <a:p>
          <a:endParaRPr lang="en-US"/>
        </a:p>
      </dgm:t>
    </dgm:pt>
    <dgm:pt modelId="{7580B139-1C5A-4649-BAF4-F10E4263F609}">
      <dgm:prSet phldrT="[Text]" custT="1"/>
      <dgm:spPr/>
      <dgm:t>
        <a:bodyPr/>
        <a:lstStyle/>
        <a:p>
          <a:pPr>
            <a:buFont typeface="Arial" panose="020B0604020202020204" pitchFamily="34" charset="0"/>
            <a:buChar char="•"/>
          </a:pPr>
          <a:r>
            <a:rPr lang="en-US" sz="1800" dirty="0"/>
            <a:t>Advance cures and prevention for pediatric catastrophic diseases through research and treatment.</a:t>
          </a:r>
          <a:endParaRPr lang="en-US" sz="1300" dirty="0"/>
        </a:p>
      </dgm:t>
    </dgm:pt>
    <dgm:pt modelId="{2216D33E-48F7-D14F-94DA-C0E0A463D155}" type="parTrans" cxnId="{15B4DBE8-70AB-434E-B4B2-D7DFDAB31D66}">
      <dgm:prSet/>
      <dgm:spPr/>
      <dgm:t>
        <a:bodyPr/>
        <a:lstStyle/>
        <a:p>
          <a:endParaRPr lang="en-US"/>
        </a:p>
      </dgm:t>
    </dgm:pt>
    <dgm:pt modelId="{87937A42-61FA-3F4A-8A65-DA05E1B6ABE3}" type="sibTrans" cxnId="{15B4DBE8-70AB-434E-B4B2-D7DFDAB31D66}">
      <dgm:prSet/>
      <dgm:spPr/>
      <dgm:t>
        <a:bodyPr/>
        <a:lstStyle/>
        <a:p>
          <a:endParaRPr lang="en-US"/>
        </a:p>
      </dgm:t>
    </dgm:pt>
    <dgm:pt modelId="{C50CCC80-E224-8642-876F-D75BC312F331}">
      <dgm:prSet phldrT="[Text]" custT="1"/>
      <dgm:spPr>
        <a:solidFill>
          <a:schemeClr val="accent1">
            <a:lumMod val="60000"/>
            <a:lumOff val="40000"/>
          </a:schemeClr>
        </a:solidFill>
      </dgm:spPr>
      <dgm:t>
        <a:bodyPr/>
        <a:lstStyle/>
        <a:p>
          <a:r>
            <a:rPr lang="en-US" sz="2800" dirty="0"/>
            <a:t>Be respectful and graceful</a:t>
          </a:r>
        </a:p>
      </dgm:t>
    </dgm:pt>
    <dgm:pt modelId="{87C9564C-E55C-8340-8A2B-A0178D92CF2A}" type="parTrans" cxnId="{6E777087-CE0C-3F4B-AB83-2334AF997438}">
      <dgm:prSet/>
      <dgm:spPr/>
      <dgm:t>
        <a:bodyPr/>
        <a:lstStyle/>
        <a:p>
          <a:endParaRPr lang="en-US"/>
        </a:p>
      </dgm:t>
    </dgm:pt>
    <dgm:pt modelId="{72319A51-CD82-D145-8FD5-3CAD2C08606C}" type="sibTrans" cxnId="{6E777087-CE0C-3F4B-AB83-2334AF997438}">
      <dgm:prSet/>
      <dgm:spPr/>
      <dgm:t>
        <a:bodyPr/>
        <a:lstStyle/>
        <a:p>
          <a:endParaRPr lang="en-US"/>
        </a:p>
      </dgm:t>
    </dgm:pt>
    <dgm:pt modelId="{C3488F2E-FABD-1843-B931-AC448254F891}">
      <dgm:prSet phldrT="[Text]" custT="1"/>
      <dgm:spPr/>
      <dgm:t>
        <a:bodyPr/>
        <a:lstStyle/>
        <a:p>
          <a:pPr>
            <a:buFont typeface="Arial" panose="020B0604020202020204" pitchFamily="34" charset="0"/>
            <a:buChar char="•"/>
          </a:pPr>
          <a:r>
            <a:rPr lang="en-US" sz="1800" b="0" i="0" u="none" strike="noStrike" dirty="0">
              <a:effectLst/>
            </a:rPr>
            <a:t>Gracefully accept constructive criticism.</a:t>
          </a:r>
          <a:endParaRPr lang="en-US" sz="1800" dirty="0"/>
        </a:p>
      </dgm:t>
    </dgm:pt>
    <dgm:pt modelId="{55F71AC7-10EE-D643-8581-D6B4537CA37A}" type="parTrans" cxnId="{743D548C-E084-E449-8748-9E4E0119F4CE}">
      <dgm:prSet/>
      <dgm:spPr/>
      <dgm:t>
        <a:bodyPr/>
        <a:lstStyle/>
        <a:p>
          <a:endParaRPr lang="en-US"/>
        </a:p>
      </dgm:t>
    </dgm:pt>
    <dgm:pt modelId="{2996DB02-868F-0A43-9215-53AFAE9F9292}" type="sibTrans" cxnId="{743D548C-E084-E449-8748-9E4E0119F4CE}">
      <dgm:prSet/>
      <dgm:spPr/>
      <dgm:t>
        <a:bodyPr/>
        <a:lstStyle/>
        <a:p>
          <a:endParaRPr lang="en-US"/>
        </a:p>
      </dgm:t>
    </dgm:pt>
    <dgm:pt modelId="{D60C425C-A335-5C43-983D-88BDB66A8707}">
      <dgm:prSet phldrT="[Text]" custT="1"/>
      <dgm:spPr/>
      <dgm:t>
        <a:bodyPr/>
        <a:lstStyle/>
        <a:p>
          <a:pPr>
            <a:buFont typeface="Arial" panose="020B0604020202020204" pitchFamily="34" charset="0"/>
            <a:buChar char="•"/>
          </a:pPr>
          <a:r>
            <a:rPr lang="en-US" sz="1800" b="0" i="0" u="none" strike="noStrike" dirty="0">
              <a:effectLst/>
            </a:rPr>
            <a:t>Focus on what is best for the community.</a:t>
          </a:r>
          <a:endParaRPr lang="en-US" sz="1800" dirty="0"/>
        </a:p>
      </dgm:t>
    </dgm:pt>
    <dgm:pt modelId="{BEB3F36D-258F-6045-A6DA-4651E6E20B50}" type="parTrans" cxnId="{108EDE95-488A-E147-BF22-758DDA79ECBA}">
      <dgm:prSet/>
      <dgm:spPr/>
      <dgm:t>
        <a:bodyPr/>
        <a:lstStyle/>
        <a:p>
          <a:endParaRPr lang="en-US"/>
        </a:p>
      </dgm:t>
    </dgm:pt>
    <dgm:pt modelId="{80C3C9F6-BB14-AB4D-9DB3-8747D3D16DA0}" type="sibTrans" cxnId="{108EDE95-488A-E147-BF22-758DDA79ECBA}">
      <dgm:prSet/>
      <dgm:spPr/>
      <dgm:t>
        <a:bodyPr/>
        <a:lstStyle/>
        <a:p>
          <a:endParaRPr lang="en-US"/>
        </a:p>
      </dgm:t>
    </dgm:pt>
    <dgm:pt modelId="{4612ABB3-0ABB-FB40-8A25-64A022D5CCF8}">
      <dgm:prSet phldrT="[Text]" custT="1"/>
      <dgm:spPr>
        <a:solidFill>
          <a:schemeClr val="accent1">
            <a:lumMod val="40000"/>
            <a:lumOff val="60000"/>
          </a:schemeClr>
        </a:solidFill>
      </dgm:spPr>
      <dgm:t>
        <a:bodyPr/>
        <a:lstStyle/>
        <a:p>
          <a:r>
            <a:rPr lang="en-US" sz="2800" dirty="0"/>
            <a:t>Welcoming and inclusive </a:t>
          </a:r>
        </a:p>
      </dgm:t>
    </dgm:pt>
    <dgm:pt modelId="{7DA54B7B-DBB5-F245-A955-6CF93175F455}" type="parTrans" cxnId="{D9D27424-3F76-6142-A468-2C75F68290E2}">
      <dgm:prSet/>
      <dgm:spPr/>
      <dgm:t>
        <a:bodyPr/>
        <a:lstStyle/>
        <a:p>
          <a:endParaRPr lang="en-US"/>
        </a:p>
      </dgm:t>
    </dgm:pt>
    <dgm:pt modelId="{43EEEE15-DC5F-7F4C-9357-AAD7572FA221}" type="sibTrans" cxnId="{D9D27424-3F76-6142-A468-2C75F68290E2}">
      <dgm:prSet/>
      <dgm:spPr/>
      <dgm:t>
        <a:bodyPr/>
        <a:lstStyle/>
        <a:p>
          <a:endParaRPr lang="en-US"/>
        </a:p>
      </dgm:t>
    </dgm:pt>
    <dgm:pt modelId="{704232B1-4458-0149-ABEB-B8BE90A24D66}">
      <dgm:prSet phldrT="[Text]" custT="1"/>
      <dgm:spPr/>
      <dgm:t>
        <a:bodyPr/>
        <a:lstStyle/>
        <a:p>
          <a:pPr>
            <a:buFont typeface="Arial" panose="020B0604020202020204" pitchFamily="34" charset="0"/>
            <a:buChar char="•"/>
          </a:pPr>
          <a:r>
            <a:rPr lang="en-US" sz="1800" b="0" i="0" u="none" strike="noStrike" dirty="0">
              <a:effectLst/>
            </a:rPr>
            <a:t>Value and respect everyone’s viewpoints and experiences. </a:t>
          </a:r>
          <a:endParaRPr lang="en-US" sz="1800" dirty="0"/>
        </a:p>
      </dgm:t>
    </dgm:pt>
    <dgm:pt modelId="{5D3B0D37-D27F-B245-89D4-A0A68FE0245E}" type="parTrans" cxnId="{68D76ACF-8BF1-ED4F-8D19-82629FAE51A4}">
      <dgm:prSet/>
      <dgm:spPr/>
      <dgm:t>
        <a:bodyPr/>
        <a:lstStyle/>
        <a:p>
          <a:endParaRPr lang="en-US"/>
        </a:p>
      </dgm:t>
    </dgm:pt>
    <dgm:pt modelId="{5526D24A-D001-D446-BCF3-A6D51D001FB7}" type="sibTrans" cxnId="{68D76ACF-8BF1-ED4F-8D19-82629FAE51A4}">
      <dgm:prSet/>
      <dgm:spPr/>
      <dgm:t>
        <a:bodyPr/>
        <a:lstStyle/>
        <a:p>
          <a:endParaRPr lang="en-US"/>
        </a:p>
      </dgm:t>
    </dgm:pt>
    <dgm:pt modelId="{F5FA1602-D0EE-1447-9EB5-5379E8C65B4E}">
      <dgm:prSet/>
      <dgm:spPr/>
    </dgm:pt>
    <dgm:pt modelId="{2386CAC8-1027-DD4D-8E70-AD5779117BC6}" type="parTrans" cxnId="{5ED047C4-56AF-B54D-ACB5-1DD4787E1EB6}">
      <dgm:prSet/>
      <dgm:spPr/>
      <dgm:t>
        <a:bodyPr/>
        <a:lstStyle/>
        <a:p>
          <a:endParaRPr lang="en-US"/>
        </a:p>
      </dgm:t>
    </dgm:pt>
    <dgm:pt modelId="{AAEF583B-BA93-564D-AC40-0467E4D8FA8A}" type="sibTrans" cxnId="{5ED047C4-56AF-B54D-ACB5-1DD4787E1EB6}">
      <dgm:prSet/>
      <dgm:spPr/>
      <dgm:t>
        <a:bodyPr/>
        <a:lstStyle/>
        <a:p>
          <a:endParaRPr lang="en-US"/>
        </a:p>
      </dgm:t>
    </dgm:pt>
    <dgm:pt modelId="{A92DC428-349E-174C-966E-7DC3B5B4E71B}">
      <dgm:prSet phldrT="[Text]" custT="1"/>
      <dgm:spPr/>
      <dgm:t>
        <a:bodyPr/>
        <a:lstStyle/>
        <a:p>
          <a:pPr>
            <a:buFont typeface="Arial" panose="020B0604020202020204" pitchFamily="34" charset="0"/>
            <a:buChar char="•"/>
          </a:pPr>
          <a:r>
            <a:rPr lang="en-US" sz="1800" b="0" i="0" u="none" strike="noStrike" dirty="0">
              <a:effectLst/>
            </a:rPr>
            <a:t>Use welcoming and inclusive language.</a:t>
          </a:r>
          <a:endParaRPr lang="en-US" sz="1800" dirty="0"/>
        </a:p>
      </dgm:t>
    </dgm:pt>
    <dgm:pt modelId="{5C7B43C1-2502-AC43-BBEC-237FE017C98F}" type="parTrans" cxnId="{49A33BBD-5955-FD43-9416-F8905FB04974}">
      <dgm:prSet/>
      <dgm:spPr/>
      <dgm:t>
        <a:bodyPr/>
        <a:lstStyle/>
        <a:p>
          <a:endParaRPr lang="en-US"/>
        </a:p>
      </dgm:t>
    </dgm:pt>
    <dgm:pt modelId="{CB147DA0-F253-114A-8166-1F3249DEA4FE}" type="sibTrans" cxnId="{49A33BBD-5955-FD43-9416-F8905FB04974}">
      <dgm:prSet/>
      <dgm:spPr/>
      <dgm:t>
        <a:bodyPr/>
        <a:lstStyle/>
        <a:p>
          <a:endParaRPr lang="en-US"/>
        </a:p>
      </dgm:t>
    </dgm:pt>
    <dgm:pt modelId="{B5AAA7A5-F2FA-B54E-88A0-408E9198E618}">
      <dgm:prSet custT="1"/>
      <dgm:spPr/>
      <dgm:t>
        <a:bodyPr/>
        <a:lstStyle/>
        <a:p>
          <a:r>
            <a:rPr lang="en-US" sz="1800" b="0" i="0" dirty="0"/>
            <a:t>Share groundbreaking discoveries and research.</a:t>
          </a:r>
          <a:endParaRPr lang="en-US" sz="1800" dirty="0"/>
        </a:p>
      </dgm:t>
    </dgm:pt>
    <dgm:pt modelId="{47D25F2B-B6F3-9C45-B48C-2C025AE9FD6F}" type="parTrans" cxnId="{73CDDFC2-4BAB-E54F-8FF1-9473D7254272}">
      <dgm:prSet/>
      <dgm:spPr/>
      <dgm:t>
        <a:bodyPr/>
        <a:lstStyle/>
        <a:p>
          <a:endParaRPr lang="en-US"/>
        </a:p>
      </dgm:t>
    </dgm:pt>
    <dgm:pt modelId="{7182CE04-3040-FF47-8697-B918F876CC4B}" type="sibTrans" cxnId="{73CDDFC2-4BAB-E54F-8FF1-9473D7254272}">
      <dgm:prSet/>
      <dgm:spPr/>
      <dgm:t>
        <a:bodyPr/>
        <a:lstStyle/>
        <a:p>
          <a:endParaRPr lang="en-US"/>
        </a:p>
      </dgm:t>
    </dgm:pt>
    <dgm:pt modelId="{BF22972C-CD83-7644-9348-4CF7F2413AA9}">
      <dgm:prSet phldrT="[Text]" custT="1"/>
      <dgm:spPr/>
      <dgm:t>
        <a:bodyPr/>
        <a:lstStyle/>
        <a:p>
          <a:pPr>
            <a:buFont typeface="Arial" panose="020B0604020202020204" pitchFamily="34" charset="0"/>
            <a:buChar char="•"/>
          </a:pPr>
          <a:r>
            <a:rPr lang="en-US" sz="1800" b="0" i="0" u="none" strike="noStrike" dirty="0">
              <a:effectLst/>
            </a:rPr>
            <a:t>Show courtesy and respect towards other community members.</a:t>
          </a:r>
          <a:endParaRPr lang="en-US" sz="1800" dirty="0"/>
        </a:p>
      </dgm:t>
    </dgm:pt>
    <dgm:pt modelId="{0B295ED1-BD0F-084D-8B51-6314F7618F94}" type="parTrans" cxnId="{0864BA23-EA99-9143-B3E3-F6E900ECA2F9}">
      <dgm:prSet/>
      <dgm:spPr/>
      <dgm:t>
        <a:bodyPr/>
        <a:lstStyle/>
        <a:p>
          <a:endParaRPr lang="en-US"/>
        </a:p>
      </dgm:t>
    </dgm:pt>
    <dgm:pt modelId="{5D602953-44A1-E84B-8D1F-B9AF2C781314}" type="sibTrans" cxnId="{0864BA23-EA99-9143-B3E3-F6E900ECA2F9}">
      <dgm:prSet/>
      <dgm:spPr/>
      <dgm:t>
        <a:bodyPr/>
        <a:lstStyle/>
        <a:p>
          <a:endParaRPr lang="en-US"/>
        </a:p>
      </dgm:t>
    </dgm:pt>
    <dgm:pt modelId="{E0B8D37F-C4C4-7D46-A3C7-68321FCF7624}" type="pres">
      <dgm:prSet presAssocID="{58B3CE7F-470A-DE4D-8495-90DB208ED382}" presName="composite" presStyleCnt="0">
        <dgm:presLayoutVars>
          <dgm:chMax val="3"/>
          <dgm:animLvl val="lvl"/>
          <dgm:resizeHandles val="exact"/>
        </dgm:presLayoutVars>
      </dgm:prSet>
      <dgm:spPr/>
    </dgm:pt>
    <dgm:pt modelId="{3E252C19-6835-2149-BEA4-DE7FBF34DC19}" type="pres">
      <dgm:prSet presAssocID="{B570D895-833B-DD46-8D91-15100E5F4611}" presName="gear1" presStyleLbl="node1" presStyleIdx="0" presStyleCnt="3" custScaleX="105794">
        <dgm:presLayoutVars>
          <dgm:chMax val="1"/>
          <dgm:bulletEnabled val="1"/>
        </dgm:presLayoutVars>
      </dgm:prSet>
      <dgm:spPr/>
    </dgm:pt>
    <dgm:pt modelId="{184F9CE8-F187-9E43-B2E1-0D35D571C548}" type="pres">
      <dgm:prSet presAssocID="{B570D895-833B-DD46-8D91-15100E5F4611}" presName="gear1srcNode" presStyleLbl="node1" presStyleIdx="0" presStyleCnt="3"/>
      <dgm:spPr/>
    </dgm:pt>
    <dgm:pt modelId="{52E0384F-4D28-254C-A8E5-12339B60875B}" type="pres">
      <dgm:prSet presAssocID="{B570D895-833B-DD46-8D91-15100E5F4611}" presName="gear1dstNode" presStyleLbl="node1" presStyleIdx="0" presStyleCnt="3"/>
      <dgm:spPr/>
    </dgm:pt>
    <dgm:pt modelId="{D49B404C-D242-AE42-A037-B576F027BDB2}" type="pres">
      <dgm:prSet presAssocID="{B570D895-833B-DD46-8D91-15100E5F4611}" presName="gear1ch" presStyleLbl="fgAcc1" presStyleIdx="0" presStyleCnt="3" custScaleX="166045" custScaleY="66973" custLinFactNeighborX="-70154" custLinFactNeighborY="9209">
        <dgm:presLayoutVars>
          <dgm:chMax val="0"/>
          <dgm:bulletEnabled val="1"/>
        </dgm:presLayoutVars>
      </dgm:prSet>
      <dgm:spPr/>
    </dgm:pt>
    <dgm:pt modelId="{A20BDDCA-9F51-624F-BCF0-845C7B01290F}" type="pres">
      <dgm:prSet presAssocID="{C50CCC80-E224-8642-876F-D75BC312F331}" presName="gear2" presStyleLbl="node1" presStyleIdx="1" presStyleCnt="3" custScaleX="107001" custScaleY="103184" custLinFactNeighborX="-12025" custLinFactNeighborY="-3121">
        <dgm:presLayoutVars>
          <dgm:chMax val="1"/>
          <dgm:bulletEnabled val="1"/>
        </dgm:presLayoutVars>
      </dgm:prSet>
      <dgm:spPr/>
    </dgm:pt>
    <dgm:pt modelId="{C489A763-E92C-F042-870B-9126B14CB742}" type="pres">
      <dgm:prSet presAssocID="{C50CCC80-E224-8642-876F-D75BC312F331}" presName="gear2srcNode" presStyleLbl="node1" presStyleIdx="1" presStyleCnt="3"/>
      <dgm:spPr/>
    </dgm:pt>
    <dgm:pt modelId="{C893145E-CBF2-BE4A-94E5-374E351809F9}" type="pres">
      <dgm:prSet presAssocID="{C50CCC80-E224-8642-876F-D75BC312F331}" presName="gear2dstNode" presStyleLbl="node1" presStyleIdx="1" presStyleCnt="3"/>
      <dgm:spPr/>
    </dgm:pt>
    <dgm:pt modelId="{08859978-8B42-F144-8988-0A072ED127BF}" type="pres">
      <dgm:prSet presAssocID="{C50CCC80-E224-8642-876F-D75BC312F331}" presName="gear2ch" presStyleLbl="fgAcc1" presStyleIdx="1" presStyleCnt="3" custScaleX="117990" custScaleY="106073" custLinFactNeighborX="-44288" custLinFactNeighborY="11453">
        <dgm:presLayoutVars>
          <dgm:chMax val="0"/>
          <dgm:bulletEnabled val="1"/>
        </dgm:presLayoutVars>
      </dgm:prSet>
      <dgm:spPr/>
    </dgm:pt>
    <dgm:pt modelId="{9CE76AAD-7889-984A-8133-E6903400FB4D}" type="pres">
      <dgm:prSet presAssocID="{4612ABB3-0ABB-FB40-8A25-64A022D5CCF8}" presName="gear3" presStyleLbl="node1" presStyleIdx="2" presStyleCnt="3" custLinFactNeighborX="-3755" custLinFactNeighborY="-9938"/>
      <dgm:spPr/>
    </dgm:pt>
    <dgm:pt modelId="{23E4E408-89E4-7C4C-9FC2-83C119C1DCA4}" type="pres">
      <dgm:prSet presAssocID="{4612ABB3-0ABB-FB40-8A25-64A022D5CCF8}" presName="gear3tx" presStyleLbl="node1" presStyleIdx="2" presStyleCnt="3">
        <dgm:presLayoutVars>
          <dgm:chMax val="1"/>
          <dgm:bulletEnabled val="1"/>
        </dgm:presLayoutVars>
      </dgm:prSet>
      <dgm:spPr/>
    </dgm:pt>
    <dgm:pt modelId="{27C03062-E618-DB48-A3DA-A443B56B6F1B}" type="pres">
      <dgm:prSet presAssocID="{4612ABB3-0ABB-FB40-8A25-64A022D5CCF8}" presName="gear3srcNode" presStyleLbl="node1" presStyleIdx="2" presStyleCnt="3"/>
      <dgm:spPr/>
    </dgm:pt>
    <dgm:pt modelId="{04AA6F25-6438-2445-AE25-15155EDC097F}" type="pres">
      <dgm:prSet presAssocID="{4612ABB3-0ABB-FB40-8A25-64A022D5CCF8}" presName="gear3dstNode" presStyleLbl="node1" presStyleIdx="2" presStyleCnt="3"/>
      <dgm:spPr/>
    </dgm:pt>
    <dgm:pt modelId="{79E70714-F408-A241-88C6-23258C7962A7}" type="pres">
      <dgm:prSet presAssocID="{4612ABB3-0ABB-FB40-8A25-64A022D5CCF8}" presName="gear3ch" presStyleLbl="fgAcc1" presStyleIdx="2" presStyleCnt="3" custScaleX="99488" custScaleY="75766" custLinFactNeighborX="24264" custLinFactNeighborY="-55413">
        <dgm:presLayoutVars>
          <dgm:chMax val="0"/>
          <dgm:bulletEnabled val="1"/>
        </dgm:presLayoutVars>
      </dgm:prSet>
      <dgm:spPr/>
    </dgm:pt>
    <dgm:pt modelId="{67FCC97C-B7FE-8145-8D4B-EECB71FB8EDA}" type="pres">
      <dgm:prSet presAssocID="{81F05FCF-6483-5F42-A865-A7C3BF4A2B53}" presName="connector1" presStyleLbl="sibTrans2D1" presStyleIdx="0" presStyleCnt="3"/>
      <dgm:spPr/>
    </dgm:pt>
    <dgm:pt modelId="{F7CF352A-4F52-344A-B84B-83E6EAAB3E34}" type="pres">
      <dgm:prSet presAssocID="{72319A51-CD82-D145-8FD5-3CAD2C08606C}" presName="connector2" presStyleLbl="sibTrans2D1" presStyleIdx="1" presStyleCnt="3" custAng="856457" custLinFactNeighborX="-15836" custLinFactNeighborY="-286"/>
      <dgm:spPr/>
    </dgm:pt>
    <dgm:pt modelId="{DDCEE527-D6E2-7947-98E2-D15A66B7DE41}" type="pres">
      <dgm:prSet presAssocID="{43EEEE15-DC5F-7F4C-9357-AAD7572FA221}" presName="connector3" presStyleLbl="sibTrans2D1" presStyleIdx="2" presStyleCnt="3"/>
      <dgm:spPr/>
    </dgm:pt>
  </dgm:ptLst>
  <dgm:cxnLst>
    <dgm:cxn modelId="{62106605-6EA4-144B-9FDC-F401C18EF696}" type="presOf" srcId="{4612ABB3-0ABB-FB40-8A25-64A022D5CCF8}" destId="{27C03062-E618-DB48-A3DA-A443B56B6F1B}" srcOrd="2" destOrd="0" presId="urn:microsoft.com/office/officeart/2005/8/layout/gear1"/>
    <dgm:cxn modelId="{3329AB08-82F5-904A-B6A4-314AB996450D}" type="presOf" srcId="{B5AAA7A5-F2FA-B54E-88A0-408E9198E618}" destId="{D49B404C-D242-AE42-A037-B576F027BDB2}" srcOrd="0" destOrd="1" presId="urn:microsoft.com/office/officeart/2005/8/layout/gear1"/>
    <dgm:cxn modelId="{A5BCB609-608E-F94C-A418-7A4B1ED3106D}" type="presOf" srcId="{D60C425C-A335-5C43-983D-88BDB66A8707}" destId="{08859978-8B42-F144-8988-0A072ED127BF}" srcOrd="0" destOrd="1" presId="urn:microsoft.com/office/officeart/2005/8/layout/gear1"/>
    <dgm:cxn modelId="{85E6260C-C8E3-734D-A4AC-43257185DFF1}" type="presOf" srcId="{7580B139-1C5A-4649-BAF4-F10E4263F609}" destId="{D49B404C-D242-AE42-A037-B576F027BDB2}" srcOrd="0" destOrd="0" presId="urn:microsoft.com/office/officeart/2005/8/layout/gear1"/>
    <dgm:cxn modelId="{BA7ADD0D-D37A-EB43-96BA-7D40C4A0AF25}" type="presOf" srcId="{C3488F2E-FABD-1843-B931-AC448254F891}" destId="{08859978-8B42-F144-8988-0A072ED127BF}" srcOrd="0" destOrd="0" presId="urn:microsoft.com/office/officeart/2005/8/layout/gear1"/>
    <dgm:cxn modelId="{83E4261C-A1AE-164F-B649-7ECCE7F58093}" type="presOf" srcId="{B570D895-833B-DD46-8D91-15100E5F4611}" destId="{184F9CE8-F187-9E43-B2E1-0D35D571C548}" srcOrd="1" destOrd="0" presId="urn:microsoft.com/office/officeart/2005/8/layout/gear1"/>
    <dgm:cxn modelId="{0864BA23-EA99-9143-B3E3-F6E900ECA2F9}" srcId="{C50CCC80-E224-8642-876F-D75BC312F331}" destId="{BF22972C-CD83-7644-9348-4CF7F2413AA9}" srcOrd="2" destOrd="0" parTransId="{0B295ED1-BD0F-084D-8B51-6314F7618F94}" sibTransId="{5D602953-44A1-E84B-8D1F-B9AF2C781314}"/>
    <dgm:cxn modelId="{D9D27424-3F76-6142-A468-2C75F68290E2}" srcId="{58B3CE7F-470A-DE4D-8495-90DB208ED382}" destId="{4612ABB3-0ABB-FB40-8A25-64A022D5CCF8}" srcOrd="2" destOrd="0" parTransId="{7DA54B7B-DBB5-F245-A955-6CF93175F455}" sibTransId="{43EEEE15-DC5F-7F4C-9357-AAD7572FA221}"/>
    <dgm:cxn modelId="{305ADD24-E67B-A949-87B3-4E6B8614BAA4}" type="presOf" srcId="{4612ABB3-0ABB-FB40-8A25-64A022D5CCF8}" destId="{9CE76AAD-7889-984A-8133-E6903400FB4D}" srcOrd="0" destOrd="0" presId="urn:microsoft.com/office/officeart/2005/8/layout/gear1"/>
    <dgm:cxn modelId="{3FC3312A-32B3-8647-8D09-847B922E4D50}" type="presOf" srcId="{A92DC428-349E-174C-966E-7DC3B5B4E71B}" destId="{79E70714-F408-A241-88C6-23258C7962A7}" srcOrd="0" destOrd="1" presId="urn:microsoft.com/office/officeart/2005/8/layout/gear1"/>
    <dgm:cxn modelId="{C81A5E41-51E6-7446-B2F3-9587581C926C}" type="presOf" srcId="{4612ABB3-0ABB-FB40-8A25-64A022D5CCF8}" destId="{04AA6F25-6438-2445-AE25-15155EDC097F}" srcOrd="3" destOrd="0" presId="urn:microsoft.com/office/officeart/2005/8/layout/gear1"/>
    <dgm:cxn modelId="{8CA44750-569F-8F41-A82A-83BBA6481DDD}" type="presOf" srcId="{4612ABB3-0ABB-FB40-8A25-64A022D5CCF8}" destId="{23E4E408-89E4-7C4C-9FC2-83C119C1DCA4}" srcOrd="1" destOrd="0" presId="urn:microsoft.com/office/officeart/2005/8/layout/gear1"/>
    <dgm:cxn modelId="{474E3D7B-B5D3-CC4A-9561-3CB54BF7B49D}" type="presOf" srcId="{C50CCC80-E224-8642-876F-D75BC312F331}" destId="{A20BDDCA-9F51-624F-BCF0-845C7B01290F}" srcOrd="0" destOrd="0" presId="urn:microsoft.com/office/officeart/2005/8/layout/gear1"/>
    <dgm:cxn modelId="{40E3F27D-A93C-FA4C-9B25-0D36916FC45C}" type="presOf" srcId="{C50CCC80-E224-8642-876F-D75BC312F331}" destId="{C893145E-CBF2-BE4A-94E5-374E351809F9}" srcOrd="2" destOrd="0" presId="urn:microsoft.com/office/officeart/2005/8/layout/gear1"/>
    <dgm:cxn modelId="{CAC31C7E-F7FE-BE4B-A833-8A88FA09785B}" type="presOf" srcId="{B570D895-833B-DD46-8D91-15100E5F4611}" destId="{3E252C19-6835-2149-BEA4-DE7FBF34DC19}" srcOrd="0" destOrd="0" presId="urn:microsoft.com/office/officeart/2005/8/layout/gear1"/>
    <dgm:cxn modelId="{6E777087-CE0C-3F4B-AB83-2334AF997438}" srcId="{58B3CE7F-470A-DE4D-8495-90DB208ED382}" destId="{C50CCC80-E224-8642-876F-D75BC312F331}" srcOrd="1" destOrd="0" parTransId="{87C9564C-E55C-8340-8A2B-A0178D92CF2A}" sibTransId="{72319A51-CD82-D145-8FD5-3CAD2C08606C}"/>
    <dgm:cxn modelId="{743D548C-E084-E449-8748-9E4E0119F4CE}" srcId="{C50CCC80-E224-8642-876F-D75BC312F331}" destId="{C3488F2E-FABD-1843-B931-AC448254F891}" srcOrd="0" destOrd="0" parTransId="{55F71AC7-10EE-D643-8581-D6B4537CA37A}" sibTransId="{2996DB02-868F-0A43-9215-53AFAE9F9292}"/>
    <dgm:cxn modelId="{108EDE95-488A-E147-BF22-758DDA79ECBA}" srcId="{C50CCC80-E224-8642-876F-D75BC312F331}" destId="{D60C425C-A335-5C43-983D-88BDB66A8707}" srcOrd="1" destOrd="0" parTransId="{BEB3F36D-258F-6045-A6DA-4651E6E20B50}" sibTransId="{80C3C9F6-BB14-AB4D-9DB3-8747D3D16DA0}"/>
    <dgm:cxn modelId="{2A911D9A-0A88-5B48-897F-1ABD04612D3E}" type="presOf" srcId="{704232B1-4458-0149-ABEB-B8BE90A24D66}" destId="{79E70714-F408-A241-88C6-23258C7962A7}" srcOrd="0" destOrd="0" presId="urn:microsoft.com/office/officeart/2005/8/layout/gear1"/>
    <dgm:cxn modelId="{49A33BBD-5955-FD43-9416-F8905FB04974}" srcId="{4612ABB3-0ABB-FB40-8A25-64A022D5CCF8}" destId="{A92DC428-349E-174C-966E-7DC3B5B4E71B}" srcOrd="1" destOrd="0" parTransId="{5C7B43C1-2502-AC43-BBEC-237FE017C98F}" sibTransId="{CB147DA0-F253-114A-8166-1F3249DEA4FE}"/>
    <dgm:cxn modelId="{08A3D5C0-A0E7-8542-9C25-C731712C06A4}" type="presOf" srcId="{72319A51-CD82-D145-8FD5-3CAD2C08606C}" destId="{F7CF352A-4F52-344A-B84B-83E6EAAB3E34}" srcOrd="0" destOrd="0" presId="urn:microsoft.com/office/officeart/2005/8/layout/gear1"/>
    <dgm:cxn modelId="{0B2E1CC1-638B-414D-BEFD-5B76275B4748}" type="presOf" srcId="{58B3CE7F-470A-DE4D-8495-90DB208ED382}" destId="{E0B8D37F-C4C4-7D46-A3C7-68321FCF7624}" srcOrd="0" destOrd="0" presId="urn:microsoft.com/office/officeart/2005/8/layout/gear1"/>
    <dgm:cxn modelId="{73CDDFC2-4BAB-E54F-8FF1-9473D7254272}" srcId="{B570D895-833B-DD46-8D91-15100E5F4611}" destId="{B5AAA7A5-F2FA-B54E-88A0-408E9198E618}" srcOrd="1" destOrd="0" parTransId="{47D25F2B-B6F3-9C45-B48C-2C025AE9FD6F}" sibTransId="{7182CE04-3040-FF47-8697-B918F876CC4B}"/>
    <dgm:cxn modelId="{5ED047C4-56AF-B54D-ACB5-1DD4787E1EB6}" srcId="{58B3CE7F-470A-DE4D-8495-90DB208ED382}" destId="{F5FA1602-D0EE-1447-9EB5-5379E8C65B4E}" srcOrd="3" destOrd="0" parTransId="{2386CAC8-1027-DD4D-8E70-AD5779117BC6}" sibTransId="{AAEF583B-BA93-564D-AC40-0467E4D8FA8A}"/>
    <dgm:cxn modelId="{C0ED11C7-61B9-6F4F-B8CA-C1688B6F0867}" type="presOf" srcId="{BF22972C-CD83-7644-9348-4CF7F2413AA9}" destId="{08859978-8B42-F144-8988-0A072ED127BF}" srcOrd="0" destOrd="2" presId="urn:microsoft.com/office/officeart/2005/8/layout/gear1"/>
    <dgm:cxn modelId="{54CFEDC8-F5A4-CF42-ACB3-E65C3F5DF5F2}" srcId="{58B3CE7F-470A-DE4D-8495-90DB208ED382}" destId="{B570D895-833B-DD46-8D91-15100E5F4611}" srcOrd="0" destOrd="0" parTransId="{5B33F2D2-2B3F-DC47-BD72-18A10575F0BB}" sibTransId="{81F05FCF-6483-5F42-A865-A7C3BF4A2B53}"/>
    <dgm:cxn modelId="{68D76ACF-8BF1-ED4F-8D19-82629FAE51A4}" srcId="{4612ABB3-0ABB-FB40-8A25-64A022D5CCF8}" destId="{704232B1-4458-0149-ABEB-B8BE90A24D66}" srcOrd="0" destOrd="0" parTransId="{5D3B0D37-D27F-B245-89D4-A0A68FE0245E}" sibTransId="{5526D24A-D001-D446-BCF3-A6D51D001FB7}"/>
    <dgm:cxn modelId="{3680DBE2-4F8B-B246-B929-536F6AD7048C}" type="presOf" srcId="{43EEEE15-DC5F-7F4C-9357-AAD7572FA221}" destId="{DDCEE527-D6E2-7947-98E2-D15A66B7DE41}" srcOrd="0" destOrd="0" presId="urn:microsoft.com/office/officeart/2005/8/layout/gear1"/>
    <dgm:cxn modelId="{15B4DBE8-70AB-434E-B4B2-D7DFDAB31D66}" srcId="{B570D895-833B-DD46-8D91-15100E5F4611}" destId="{7580B139-1C5A-4649-BAF4-F10E4263F609}" srcOrd="0" destOrd="0" parTransId="{2216D33E-48F7-D14F-94DA-C0E0A463D155}" sibTransId="{87937A42-61FA-3F4A-8A65-DA05E1B6ABE3}"/>
    <dgm:cxn modelId="{B49F88EC-0CC3-7443-95F5-5A9FD08CA540}" type="presOf" srcId="{81F05FCF-6483-5F42-A865-A7C3BF4A2B53}" destId="{67FCC97C-B7FE-8145-8D4B-EECB71FB8EDA}" srcOrd="0" destOrd="0" presId="urn:microsoft.com/office/officeart/2005/8/layout/gear1"/>
    <dgm:cxn modelId="{4F52AFF8-F776-484E-8CF9-9D9A5F8B0B34}" type="presOf" srcId="{C50CCC80-E224-8642-876F-D75BC312F331}" destId="{C489A763-E92C-F042-870B-9126B14CB742}" srcOrd="1" destOrd="0" presId="urn:microsoft.com/office/officeart/2005/8/layout/gear1"/>
    <dgm:cxn modelId="{359F70FD-4884-1A43-A6FD-03CD1077C6C4}" type="presOf" srcId="{B570D895-833B-DD46-8D91-15100E5F4611}" destId="{52E0384F-4D28-254C-A8E5-12339B60875B}" srcOrd="2" destOrd="0" presId="urn:microsoft.com/office/officeart/2005/8/layout/gear1"/>
    <dgm:cxn modelId="{5793993E-1ECA-EE44-BEB0-D3119D378F62}" type="presParOf" srcId="{E0B8D37F-C4C4-7D46-A3C7-68321FCF7624}" destId="{3E252C19-6835-2149-BEA4-DE7FBF34DC19}" srcOrd="0" destOrd="0" presId="urn:microsoft.com/office/officeart/2005/8/layout/gear1"/>
    <dgm:cxn modelId="{3611186B-7723-1A4D-8E62-4812EF6D3498}" type="presParOf" srcId="{E0B8D37F-C4C4-7D46-A3C7-68321FCF7624}" destId="{184F9CE8-F187-9E43-B2E1-0D35D571C548}" srcOrd="1" destOrd="0" presId="urn:microsoft.com/office/officeart/2005/8/layout/gear1"/>
    <dgm:cxn modelId="{90E1A1EB-8399-1645-84D7-06F4B779A179}" type="presParOf" srcId="{E0B8D37F-C4C4-7D46-A3C7-68321FCF7624}" destId="{52E0384F-4D28-254C-A8E5-12339B60875B}" srcOrd="2" destOrd="0" presId="urn:microsoft.com/office/officeart/2005/8/layout/gear1"/>
    <dgm:cxn modelId="{BDD755DB-BBE1-4841-BE49-62EE1EB1D966}" type="presParOf" srcId="{E0B8D37F-C4C4-7D46-A3C7-68321FCF7624}" destId="{D49B404C-D242-AE42-A037-B576F027BDB2}" srcOrd="3" destOrd="0" presId="urn:microsoft.com/office/officeart/2005/8/layout/gear1"/>
    <dgm:cxn modelId="{BA950427-F189-6646-9E4D-546CF22C7B5B}" type="presParOf" srcId="{E0B8D37F-C4C4-7D46-A3C7-68321FCF7624}" destId="{A20BDDCA-9F51-624F-BCF0-845C7B01290F}" srcOrd="4" destOrd="0" presId="urn:microsoft.com/office/officeart/2005/8/layout/gear1"/>
    <dgm:cxn modelId="{9255618E-1FD1-054F-989C-8D08A25ADDFF}" type="presParOf" srcId="{E0B8D37F-C4C4-7D46-A3C7-68321FCF7624}" destId="{C489A763-E92C-F042-870B-9126B14CB742}" srcOrd="5" destOrd="0" presId="urn:microsoft.com/office/officeart/2005/8/layout/gear1"/>
    <dgm:cxn modelId="{AC7F8E96-45A3-0A4A-84AC-8EF8888CCCA5}" type="presParOf" srcId="{E0B8D37F-C4C4-7D46-A3C7-68321FCF7624}" destId="{C893145E-CBF2-BE4A-94E5-374E351809F9}" srcOrd="6" destOrd="0" presId="urn:microsoft.com/office/officeart/2005/8/layout/gear1"/>
    <dgm:cxn modelId="{505D1607-EF88-B346-9F8B-05916DB745ED}" type="presParOf" srcId="{E0B8D37F-C4C4-7D46-A3C7-68321FCF7624}" destId="{08859978-8B42-F144-8988-0A072ED127BF}" srcOrd="7" destOrd="0" presId="urn:microsoft.com/office/officeart/2005/8/layout/gear1"/>
    <dgm:cxn modelId="{251CE5D9-DEE7-184A-B496-574DF51AC4A3}" type="presParOf" srcId="{E0B8D37F-C4C4-7D46-A3C7-68321FCF7624}" destId="{9CE76AAD-7889-984A-8133-E6903400FB4D}" srcOrd="8" destOrd="0" presId="urn:microsoft.com/office/officeart/2005/8/layout/gear1"/>
    <dgm:cxn modelId="{7A8220FF-72F6-EB4A-8B95-A45D769D3512}" type="presParOf" srcId="{E0B8D37F-C4C4-7D46-A3C7-68321FCF7624}" destId="{23E4E408-89E4-7C4C-9FC2-83C119C1DCA4}" srcOrd="9" destOrd="0" presId="urn:microsoft.com/office/officeart/2005/8/layout/gear1"/>
    <dgm:cxn modelId="{5E3BF54C-DF6C-F049-90D7-90E63578B735}" type="presParOf" srcId="{E0B8D37F-C4C4-7D46-A3C7-68321FCF7624}" destId="{27C03062-E618-DB48-A3DA-A443B56B6F1B}" srcOrd="10" destOrd="0" presId="urn:microsoft.com/office/officeart/2005/8/layout/gear1"/>
    <dgm:cxn modelId="{90F22F86-8E52-7C49-BAF3-043668E604CA}" type="presParOf" srcId="{E0B8D37F-C4C4-7D46-A3C7-68321FCF7624}" destId="{04AA6F25-6438-2445-AE25-15155EDC097F}" srcOrd="11" destOrd="0" presId="urn:microsoft.com/office/officeart/2005/8/layout/gear1"/>
    <dgm:cxn modelId="{BCAA9E92-B805-674E-A5FC-CEB171005746}" type="presParOf" srcId="{E0B8D37F-C4C4-7D46-A3C7-68321FCF7624}" destId="{79E70714-F408-A241-88C6-23258C7962A7}" srcOrd="12" destOrd="0" presId="urn:microsoft.com/office/officeart/2005/8/layout/gear1"/>
    <dgm:cxn modelId="{3D8A27C3-4BEA-F64E-AF5D-72FD2F5C0F40}" type="presParOf" srcId="{E0B8D37F-C4C4-7D46-A3C7-68321FCF7624}" destId="{67FCC97C-B7FE-8145-8D4B-EECB71FB8EDA}" srcOrd="13" destOrd="0" presId="urn:microsoft.com/office/officeart/2005/8/layout/gear1"/>
    <dgm:cxn modelId="{F1EC7A35-4F6C-5640-8CD1-EC5071EB8941}" type="presParOf" srcId="{E0B8D37F-C4C4-7D46-A3C7-68321FCF7624}" destId="{F7CF352A-4F52-344A-B84B-83E6EAAB3E34}" srcOrd="14" destOrd="0" presId="urn:microsoft.com/office/officeart/2005/8/layout/gear1"/>
    <dgm:cxn modelId="{7E91B6E8-0829-614C-8F93-02F84D456B8E}" type="presParOf" srcId="{E0B8D37F-C4C4-7D46-A3C7-68321FCF7624}" destId="{DDCEE527-D6E2-7947-98E2-D15A66B7DE41}"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52C19-6835-2149-BEA4-DE7FBF34DC19}">
      <dsp:nvSpPr>
        <dsp:cNvPr id="0" name=""/>
        <dsp:cNvSpPr/>
      </dsp:nvSpPr>
      <dsp:spPr>
        <a:xfrm>
          <a:off x="5768064" y="4182737"/>
          <a:ext cx="5408437" cy="5112234"/>
        </a:xfrm>
        <a:prstGeom prst="gear9">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i="0" kern="1200" dirty="0"/>
            <a:t>No child is denied treatment based on race, religion, or a family's ability to pay.</a:t>
          </a:r>
          <a:endParaRPr lang="en-US" sz="2800" kern="1200" dirty="0"/>
        </a:p>
      </dsp:txBody>
      <dsp:txXfrm>
        <a:off x="6833263" y="5380253"/>
        <a:ext cx="3278039" cy="2627794"/>
      </dsp:txXfrm>
    </dsp:sp>
    <dsp:sp modelId="{D49B404C-D242-AE42-A037-B576F027BDB2}">
      <dsp:nvSpPr>
        <dsp:cNvPr id="0" name=""/>
        <dsp:cNvSpPr/>
      </dsp:nvSpPr>
      <dsp:spPr>
        <a:xfrm>
          <a:off x="1908938" y="7845116"/>
          <a:ext cx="5401842" cy="13072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Advance cures and prevention for pediatric catastrophic diseases through research and treatment.</a:t>
          </a:r>
          <a:endParaRPr lang="en-US" sz="1300" kern="1200" dirty="0"/>
        </a:p>
        <a:p>
          <a:pPr marL="171450" lvl="1" indent="-171450" algn="l" defTabSz="800100">
            <a:lnSpc>
              <a:spcPct val="90000"/>
            </a:lnSpc>
            <a:spcBef>
              <a:spcPct val="0"/>
            </a:spcBef>
            <a:spcAft>
              <a:spcPct val="15000"/>
            </a:spcAft>
            <a:buChar char="•"/>
          </a:pPr>
          <a:r>
            <a:rPr lang="en-US" sz="1800" b="0" i="0" kern="1200" dirty="0"/>
            <a:t>Share groundbreaking discoveries and research.</a:t>
          </a:r>
          <a:endParaRPr lang="en-US" sz="1800" kern="1200" dirty="0"/>
        </a:p>
      </dsp:txBody>
      <dsp:txXfrm>
        <a:off x="1947227" y="7883405"/>
        <a:ext cx="5325264" cy="1230697"/>
      </dsp:txXfrm>
    </dsp:sp>
    <dsp:sp modelId="{A20BDDCA-9F51-624F-BCF0-845C7B01290F}">
      <dsp:nvSpPr>
        <dsp:cNvPr id="0" name=""/>
        <dsp:cNvSpPr/>
      </dsp:nvSpPr>
      <dsp:spPr>
        <a:xfrm>
          <a:off x="2364538" y="2799162"/>
          <a:ext cx="3978285" cy="3836369"/>
        </a:xfrm>
        <a:prstGeom prst="gear6">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Be respectful and graceful</a:t>
          </a:r>
        </a:p>
      </dsp:txBody>
      <dsp:txXfrm>
        <a:off x="3350985" y="3770817"/>
        <a:ext cx="2005391" cy="1893059"/>
      </dsp:txXfrm>
    </dsp:sp>
    <dsp:sp modelId="{08859978-8B42-F144-8988-0A072ED127BF}">
      <dsp:nvSpPr>
        <dsp:cNvPr id="0" name=""/>
        <dsp:cNvSpPr/>
      </dsp:nvSpPr>
      <dsp:spPr>
        <a:xfrm>
          <a:off x="4" y="5555369"/>
          <a:ext cx="3838498" cy="2070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Gracefully accept constructive criticism.</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Focus on what is best for the community.</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Show courtesy and respect towards other community members.</a:t>
          </a:r>
          <a:endParaRPr lang="en-US" sz="1800" kern="1200" dirty="0"/>
        </a:p>
      </dsp:txBody>
      <dsp:txXfrm>
        <a:off x="60646" y="5616011"/>
        <a:ext cx="3717214" cy="1949201"/>
      </dsp:txXfrm>
    </dsp:sp>
    <dsp:sp modelId="{9CE76AAD-7889-984A-8133-E6903400FB4D}">
      <dsp:nvSpPr>
        <dsp:cNvPr id="0" name=""/>
        <dsp:cNvSpPr/>
      </dsp:nvSpPr>
      <dsp:spPr>
        <a:xfrm rot="20700000">
          <a:off x="4856695" y="409358"/>
          <a:ext cx="3642870" cy="3642870"/>
        </a:xfrm>
        <a:prstGeom prst="gear6">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Welcoming and inclusive </a:t>
          </a:r>
        </a:p>
      </dsp:txBody>
      <dsp:txXfrm rot="-20700000">
        <a:off x="5655683" y="1208346"/>
        <a:ext cx="2044893" cy="2044893"/>
      </dsp:txXfrm>
    </dsp:sp>
    <dsp:sp modelId="{79E70714-F408-A241-88C6-23258C7962A7}">
      <dsp:nvSpPr>
        <dsp:cNvPr id="0" name=""/>
        <dsp:cNvSpPr/>
      </dsp:nvSpPr>
      <dsp:spPr>
        <a:xfrm>
          <a:off x="8572855" y="363232"/>
          <a:ext cx="3236583" cy="14789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Value and respect everyone’s viewpoints and experiences. </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dirty="0">
              <a:effectLst/>
            </a:rPr>
            <a:t>Use welcoming and inclusive language.</a:t>
          </a:r>
          <a:endParaRPr lang="en-US" sz="1800" kern="1200" dirty="0"/>
        </a:p>
      </dsp:txBody>
      <dsp:txXfrm>
        <a:off x="8616171" y="406548"/>
        <a:ext cx="3149951" cy="1392277"/>
      </dsp:txXfrm>
    </dsp:sp>
    <dsp:sp modelId="{67FCC97C-B7FE-8145-8D4B-EECB71FB8EDA}">
      <dsp:nvSpPr>
        <dsp:cNvPr id="0" name=""/>
        <dsp:cNvSpPr/>
      </dsp:nvSpPr>
      <dsp:spPr>
        <a:xfrm>
          <a:off x="5581777" y="3377465"/>
          <a:ext cx="6543660" cy="6543660"/>
        </a:xfrm>
        <a:prstGeom prst="circularArrow">
          <a:avLst>
            <a:gd name="adj1" fmla="val 4688"/>
            <a:gd name="adj2" fmla="val 299029"/>
            <a:gd name="adj3" fmla="val 2574733"/>
            <a:gd name="adj4" fmla="val 1574042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F352A-4F52-344A-B84B-83E6EAAB3E34}">
      <dsp:nvSpPr>
        <dsp:cNvPr id="0" name=""/>
        <dsp:cNvSpPr/>
      </dsp:nvSpPr>
      <dsp:spPr>
        <a:xfrm rot="856457">
          <a:off x="1530423" y="2116253"/>
          <a:ext cx="4754378" cy="475437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EE527-D6E2-7947-98E2-D15A66B7DE41}">
      <dsp:nvSpPr>
        <dsp:cNvPr id="0" name=""/>
        <dsp:cNvSpPr/>
      </dsp:nvSpPr>
      <dsp:spPr>
        <a:xfrm>
          <a:off x="4181594" y="-410457"/>
          <a:ext cx="5126177" cy="51261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C73A1-9CEC-33A2-34B2-98887C1CB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E08511-8EB2-47CF-4CE6-BEA2B3E8A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D261D0-E877-3B4D-9455-D43FD24F383B}" type="datetime1">
              <a:rPr lang="en-US" smtClean="0"/>
              <a:t>12/9/24</a:t>
            </a:fld>
            <a:endParaRPr lang="en-US"/>
          </a:p>
        </p:txBody>
      </p:sp>
      <p:sp>
        <p:nvSpPr>
          <p:cNvPr id="4" name="Footer Placeholder 3">
            <a:extLst>
              <a:ext uri="{FF2B5EF4-FFF2-40B4-BE49-F238E27FC236}">
                <a16:creationId xmlns:a16="http://schemas.microsoft.com/office/drawing/2014/main" id="{98DEC18A-283F-D730-58B9-3D5CD7709E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664D4E-3C8C-96FA-DD00-279E08D92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B55BE-E0F2-9A46-A764-4C9A00DCBD4B}" type="slidenum">
              <a:rPr lang="en-US" smtClean="0"/>
              <a:t>‹#›</a:t>
            </a:fld>
            <a:endParaRPr lang="en-US"/>
          </a:p>
        </p:txBody>
      </p:sp>
    </p:spTree>
    <p:extLst>
      <p:ext uri="{BB962C8B-B14F-4D97-AF65-F5344CB8AC3E}">
        <p14:creationId xmlns:p14="http://schemas.microsoft.com/office/powerpoint/2010/main" val="3200344001"/>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213F-D78F-5148-ACD8-F60E89228165}" type="datetime1">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7ABFD-37A3-0247-AEF0-0516E5DC68A6}" type="slidenum">
              <a:rPr lang="en-US" smtClean="0"/>
              <a:t>‹#›</a:t>
            </a:fld>
            <a:endParaRPr lang="en-US"/>
          </a:p>
        </p:txBody>
      </p:sp>
    </p:spTree>
    <p:extLst>
      <p:ext uri="{BB962C8B-B14F-4D97-AF65-F5344CB8AC3E}">
        <p14:creationId xmlns:p14="http://schemas.microsoft.com/office/powerpoint/2010/main" val="3290315535"/>
      </p:ext>
    </p:extLst>
  </p:cSld>
  <p:clrMap bg1="lt1" tx1="dk1" bg2="lt2" tx2="dk2" accent1="accent1" accent2="accent2" accent3="accent3" accent4="accent4" accent5="accent5" accent6="accent6" hlink="hlink" folHlink="folHlink"/>
  <p:hf hd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jude.org/research/why-st-jude/shared-resources/center-for-applied-bioinformatics-cab.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7E0"/>
                </a:solidFill>
                <a:effectLst/>
                <a:latin typeface="-apple-system"/>
              </a:rPr>
              <a:t>I am an evolutionary computational biologist by training with extensive expertise in WGS/WES, </a:t>
            </a:r>
            <a:r>
              <a:rPr lang="en-US" b="0" i="0" dirty="0" err="1">
                <a:solidFill>
                  <a:srgbClr val="D1D7E0"/>
                </a:solidFill>
                <a:effectLst/>
                <a:latin typeface="-apple-system"/>
              </a:rPr>
              <a:t>sc</a:t>
            </a:r>
            <a:r>
              <a:rPr lang="en-US" b="0" i="0" dirty="0">
                <a:solidFill>
                  <a:srgbClr val="D1D7E0"/>
                </a:solidFill>
                <a:effectLst/>
                <a:latin typeface="-apple-system"/>
              </a:rPr>
              <a:t>-RNA-Seq, </a:t>
            </a:r>
            <a:r>
              <a:rPr lang="en-US" b="0" i="0" dirty="0" err="1">
                <a:solidFill>
                  <a:srgbClr val="D1D7E0"/>
                </a:solidFill>
                <a:effectLst/>
                <a:latin typeface="-apple-system"/>
              </a:rPr>
              <a:t>sc</a:t>
            </a:r>
            <a:r>
              <a:rPr lang="en-US" b="0" i="0" dirty="0">
                <a:solidFill>
                  <a:srgbClr val="D1D7E0"/>
                </a:solidFill>
                <a:effectLst/>
                <a:latin typeface="-apple-system"/>
              </a:rPr>
              <a:t>-ATAC-Seq and </a:t>
            </a:r>
            <a:r>
              <a:rPr lang="en-US" b="0" i="0" dirty="0" err="1">
                <a:solidFill>
                  <a:srgbClr val="D1D7E0"/>
                </a:solidFill>
                <a:effectLst/>
                <a:latin typeface="-apple-system"/>
              </a:rPr>
              <a:t>sc</a:t>
            </a:r>
            <a:r>
              <a:rPr lang="en-US" b="0" i="0" dirty="0">
                <a:solidFill>
                  <a:srgbClr val="D1D7E0"/>
                </a:solidFill>
                <a:effectLst/>
                <a:latin typeface="-apple-system"/>
              </a:rPr>
              <a:t>-TCR/BCR-Seq analysis in the context of tumor evolution, phylogenetics, and microenvironment.</a:t>
            </a:r>
          </a:p>
          <a:p>
            <a:endParaRPr lang="en-US" b="0" i="0" dirty="0">
              <a:solidFill>
                <a:srgbClr val="D1D7E0"/>
              </a:solidFill>
              <a:effectLst/>
              <a:latin typeface="-apple-system"/>
            </a:endParaRPr>
          </a:p>
          <a:p>
            <a:r>
              <a:rPr lang="en-US" b="0" i="0" dirty="0">
                <a:solidFill>
                  <a:srgbClr val="D1D7E0"/>
                </a:solidFill>
                <a:effectLst/>
                <a:latin typeface="-apple-system"/>
              </a:rPr>
              <a:t>I’m a Senior Bioinformatics Research Scientist at the </a:t>
            </a:r>
            <a:r>
              <a:rPr lang="en-US" sz="1800" dirty="0"/>
              <a:t>DNB Bioinformatics Core. </a:t>
            </a:r>
            <a:r>
              <a:rPr lang="en-US" b="0" i="0" dirty="0">
                <a:solidFill>
                  <a:srgbClr val="D1D7E0"/>
                </a:solidFill>
                <a:effectLst/>
                <a:latin typeface="-apple-system"/>
              </a:rPr>
              <a:t>I am passionate about building and automating computational workflows and pipelines for scientists, and I am here to discuss the automated pipeline I am working on currently for analyzing single cell/nuclei seq named snap </a:t>
            </a:r>
            <a:r>
              <a:rPr lang="en-US" b="0" i="0" dirty="0">
                <a:solidFill>
                  <a:srgbClr val="D1D7E0"/>
                </a:solidFill>
                <a:effectLst/>
                <a:latin typeface="-apple-system"/>
                <a:sym typeface="Wingdings" pitchFamily="2" charset="2"/>
              </a:rPr>
              <a:t></a:t>
            </a:r>
            <a:endParaRPr lang="en-US" sz="1800"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1</a:t>
            </a:fld>
            <a:endParaRPr lang="en-US"/>
          </a:p>
        </p:txBody>
      </p:sp>
    </p:spTree>
    <p:extLst>
      <p:ext uri="{BB962C8B-B14F-4D97-AF65-F5344CB8AC3E}">
        <p14:creationId xmlns:p14="http://schemas.microsoft.com/office/powerpoint/2010/main" val="303209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3D26-9B7C-4D51-19CB-11D1A269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1F17-F2A4-3627-ED4A-C1AB8FB3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C62E0-B6B4-4A07-AB48-E9688FBF2D5B}"/>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359374D3-09DB-35AF-C46A-D5B33A75225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CB09629-3C5F-E21D-F939-38EBCCFF8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FC8C936-7392-FA5C-3857-2F3881180F45}"/>
              </a:ext>
            </a:extLst>
          </p:cNvPr>
          <p:cNvSpPr>
            <a:spLocks noGrp="1"/>
          </p:cNvSpPr>
          <p:nvPr>
            <p:ph type="sldNum" sz="quarter" idx="5"/>
          </p:nvPr>
        </p:nvSpPr>
        <p:spPr/>
        <p:txBody>
          <a:bodyPr/>
          <a:lstStyle/>
          <a:p>
            <a:fld id="{D1C7ABFD-37A3-0247-AEF0-0516E5DC68A6}" type="slidenum">
              <a:rPr lang="en-US" smtClean="0"/>
              <a:t>10</a:t>
            </a:fld>
            <a:endParaRPr lang="en-US"/>
          </a:p>
        </p:txBody>
      </p:sp>
    </p:spTree>
    <p:extLst>
      <p:ext uri="{BB962C8B-B14F-4D97-AF65-F5344CB8AC3E}">
        <p14:creationId xmlns:p14="http://schemas.microsoft.com/office/powerpoint/2010/main" val="916384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6E9F-E6EE-8908-CAB5-533243E6D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8D261-008E-FDF0-D2B3-0A625070E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B6672-F88B-5A1A-9862-D25D14F99648}"/>
              </a:ext>
            </a:extLst>
          </p:cNvPr>
          <p:cNvSpPr>
            <a:spLocks noGrp="1"/>
          </p:cNvSpPr>
          <p:nvPr>
            <p:ph type="body" idx="1"/>
          </p:nvPr>
        </p:nvSpPr>
        <p:spPr/>
        <p:txBody>
          <a:bodyPr/>
          <a:lstStyle/>
          <a:p>
            <a:r>
              <a:rPr lang="en-US" sz="1800" dirty="0"/>
              <a:t>In our team we follow best practices for automated and reproducible pipeline including thorough documentation and code review.  we use git version app </a:t>
            </a:r>
            <a:endParaRPr lang="en-US" dirty="0"/>
          </a:p>
        </p:txBody>
      </p:sp>
      <p:sp>
        <p:nvSpPr>
          <p:cNvPr id="4" name="Date Placeholder 3">
            <a:extLst>
              <a:ext uri="{FF2B5EF4-FFF2-40B4-BE49-F238E27FC236}">
                <a16:creationId xmlns:a16="http://schemas.microsoft.com/office/drawing/2014/main" id="{75A19820-CA09-829E-1B59-155447B6C43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EF74E9-74CA-CFC3-F88D-35D82FC529C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5839BCB-1F26-3987-DC46-C8AD8BCB8681}"/>
              </a:ext>
            </a:extLst>
          </p:cNvPr>
          <p:cNvSpPr>
            <a:spLocks noGrp="1"/>
          </p:cNvSpPr>
          <p:nvPr>
            <p:ph type="sldNum" sz="quarter" idx="5"/>
          </p:nvPr>
        </p:nvSpPr>
        <p:spPr/>
        <p:txBody>
          <a:bodyPr/>
          <a:lstStyle/>
          <a:p>
            <a:fld id="{D1C7ABFD-37A3-0247-AEF0-0516E5DC68A6}" type="slidenum">
              <a:rPr lang="en-US" smtClean="0"/>
              <a:t>11</a:t>
            </a:fld>
            <a:endParaRPr lang="en-US"/>
          </a:p>
        </p:txBody>
      </p:sp>
    </p:spTree>
    <p:extLst>
      <p:ext uri="{BB962C8B-B14F-4D97-AF65-F5344CB8AC3E}">
        <p14:creationId xmlns:p14="http://schemas.microsoft.com/office/powerpoint/2010/main" val="1028621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928E-DF46-8996-211F-8C38AD50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F49FE-F25A-FEDD-D7A4-5A6FCCE5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6AB43-3A7A-C4F9-0BC1-EFC8A0B59885}"/>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3FC6765-45DF-398C-5B74-933F135E2E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2928DC4-967C-4698-48E2-0AD558E29FC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C741A59-CE0F-D962-D07F-4062C0703167}"/>
              </a:ext>
            </a:extLst>
          </p:cNvPr>
          <p:cNvSpPr>
            <a:spLocks noGrp="1"/>
          </p:cNvSpPr>
          <p:nvPr>
            <p:ph type="sldNum" sz="quarter" idx="5"/>
          </p:nvPr>
        </p:nvSpPr>
        <p:spPr/>
        <p:txBody>
          <a:bodyPr/>
          <a:lstStyle/>
          <a:p>
            <a:fld id="{D1C7ABFD-37A3-0247-AEF0-0516E5DC68A6}" type="slidenum">
              <a:rPr lang="en-US" smtClean="0"/>
              <a:t>12</a:t>
            </a:fld>
            <a:endParaRPr lang="en-US"/>
          </a:p>
        </p:txBody>
      </p:sp>
    </p:spTree>
    <p:extLst>
      <p:ext uri="{BB962C8B-B14F-4D97-AF65-F5344CB8AC3E}">
        <p14:creationId xmlns:p14="http://schemas.microsoft.com/office/powerpoint/2010/main" val="28158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16AF-E32F-BBF1-98A6-020E7DF24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2B5BC-73A7-AD64-FA42-09927B504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A87A7-2449-7056-3F81-E14F29EB3E81}"/>
              </a:ext>
            </a:extLst>
          </p:cNvPr>
          <p:cNvSpPr>
            <a:spLocks noGrp="1"/>
          </p:cNvSpPr>
          <p:nvPr>
            <p:ph type="body" idx="1"/>
          </p:nvPr>
        </p:nvSpPr>
        <p:spPr/>
        <p:txBody>
          <a:bodyPr/>
          <a:lstStyle/>
          <a:p>
            <a:r>
              <a:rPr lang="en-US" dirty="0"/>
              <a:t>There are three options to run the analysis modules on HPC: either interactively on a node via terminal or </a:t>
            </a:r>
            <a:r>
              <a:rPr lang="en-US" dirty="0" err="1"/>
              <a:t>ondemand</a:t>
            </a:r>
            <a:r>
              <a:rPr lang="en-US" dirty="0"/>
              <a:t> </a:t>
            </a:r>
            <a:r>
              <a:rPr lang="en-US" dirty="0" err="1"/>
              <a:t>Rstudio</a:t>
            </a:r>
            <a:r>
              <a:rPr lang="en-US" dirty="0"/>
              <a:t>, or by submitting an </a:t>
            </a:r>
            <a:r>
              <a:rPr lang="en-US" dirty="0" err="1"/>
              <a:t>lsf</a:t>
            </a:r>
            <a:r>
              <a:rPr lang="en-US" dirty="0"/>
              <a:t> job.</a:t>
            </a:r>
          </a:p>
          <a:p>
            <a:endParaRPr lang="en-US" dirty="0"/>
          </a:p>
        </p:txBody>
      </p:sp>
      <p:sp>
        <p:nvSpPr>
          <p:cNvPr id="4" name="Date Placeholder 3">
            <a:extLst>
              <a:ext uri="{FF2B5EF4-FFF2-40B4-BE49-F238E27FC236}">
                <a16:creationId xmlns:a16="http://schemas.microsoft.com/office/drawing/2014/main" id="{DA245C82-9956-91CD-940A-1E0FE7CAC2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B2D3DC-7B7E-54F1-CB06-0B27B7D0658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1D3EC7-A1D2-A496-E9FB-AB4B8B5BFCEB}"/>
              </a:ext>
            </a:extLst>
          </p:cNvPr>
          <p:cNvSpPr>
            <a:spLocks noGrp="1"/>
          </p:cNvSpPr>
          <p:nvPr>
            <p:ph type="sldNum" sz="quarter" idx="5"/>
          </p:nvPr>
        </p:nvSpPr>
        <p:spPr/>
        <p:txBody>
          <a:bodyPr/>
          <a:lstStyle/>
          <a:p>
            <a:fld id="{D1C7ABFD-37A3-0247-AEF0-0516E5DC68A6}" type="slidenum">
              <a:rPr lang="en-US" smtClean="0"/>
              <a:t>13</a:t>
            </a:fld>
            <a:endParaRPr lang="en-US"/>
          </a:p>
        </p:txBody>
      </p:sp>
    </p:spTree>
    <p:extLst>
      <p:ext uri="{BB962C8B-B14F-4D97-AF65-F5344CB8AC3E}">
        <p14:creationId xmlns:p14="http://schemas.microsoft.com/office/powerpoint/2010/main" val="344432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B5715-B95A-E901-F88A-73C340318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C39F5-99C3-67D6-D554-B777D1ED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8D0DA-8503-A2AB-C04B-79151D7D5055}"/>
              </a:ext>
            </a:extLst>
          </p:cNvPr>
          <p:cNvSpPr>
            <a:spLocks noGrp="1"/>
          </p:cNvSpPr>
          <p:nvPr>
            <p:ph type="body" idx="1"/>
          </p:nvPr>
        </p:nvSpPr>
        <p:spPr/>
        <p:txBody>
          <a:bodyPr/>
          <a:lstStyle/>
          <a:p>
            <a:r>
              <a:rPr lang="en-US" dirty="0"/>
              <a:t> More information can be found in the `run-container` folder about the packages and dependencies available at the current container version.</a:t>
            </a:r>
          </a:p>
          <a:p>
            <a:endParaRPr lang="en-US" dirty="0"/>
          </a:p>
        </p:txBody>
      </p:sp>
      <p:sp>
        <p:nvSpPr>
          <p:cNvPr id="4" name="Date Placeholder 3">
            <a:extLst>
              <a:ext uri="{FF2B5EF4-FFF2-40B4-BE49-F238E27FC236}">
                <a16:creationId xmlns:a16="http://schemas.microsoft.com/office/drawing/2014/main" id="{B2AACBD2-EB38-0823-EA53-6CA97D8EB9F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A89038-3BA3-E17F-4C2B-C2444182A4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463816A-DC81-5773-D264-B4DADC94A2C1}"/>
              </a:ext>
            </a:extLst>
          </p:cNvPr>
          <p:cNvSpPr>
            <a:spLocks noGrp="1"/>
          </p:cNvSpPr>
          <p:nvPr>
            <p:ph type="sldNum" sz="quarter" idx="5"/>
          </p:nvPr>
        </p:nvSpPr>
        <p:spPr/>
        <p:txBody>
          <a:bodyPr/>
          <a:lstStyle/>
          <a:p>
            <a:fld id="{D1C7ABFD-37A3-0247-AEF0-0516E5DC68A6}" type="slidenum">
              <a:rPr lang="en-US" smtClean="0"/>
              <a:t>14</a:t>
            </a:fld>
            <a:endParaRPr lang="en-US"/>
          </a:p>
        </p:txBody>
      </p:sp>
    </p:spTree>
    <p:extLst>
      <p:ext uri="{BB962C8B-B14F-4D97-AF65-F5344CB8AC3E}">
        <p14:creationId xmlns:p14="http://schemas.microsoft.com/office/powerpoint/2010/main" val="2232892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AC2-0260-D8EC-B17F-28451899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DDAC9-E2C3-236D-711F-F125B7D69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2E514-6314-7222-71C0-FA140BA78018}"/>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800" dirty="0"/>
              <a:t>We maintain a structured and predictable organization system across repositories and projects.</a:t>
            </a:r>
          </a:p>
          <a:p>
            <a:endParaRPr lang="en-US" dirty="0"/>
          </a:p>
        </p:txBody>
      </p:sp>
      <p:sp>
        <p:nvSpPr>
          <p:cNvPr id="4" name="Date Placeholder 3">
            <a:extLst>
              <a:ext uri="{FF2B5EF4-FFF2-40B4-BE49-F238E27FC236}">
                <a16:creationId xmlns:a16="http://schemas.microsoft.com/office/drawing/2014/main" id="{9E5832CF-33B2-D295-7583-6DC912BDD47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C525F295-6D24-D3D4-0F3B-EB2A98F4EB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2EF1BA2-DF0C-1BFD-CD81-68B601B5C94E}"/>
              </a:ext>
            </a:extLst>
          </p:cNvPr>
          <p:cNvSpPr>
            <a:spLocks noGrp="1"/>
          </p:cNvSpPr>
          <p:nvPr>
            <p:ph type="sldNum" sz="quarter" idx="5"/>
          </p:nvPr>
        </p:nvSpPr>
        <p:spPr/>
        <p:txBody>
          <a:bodyPr/>
          <a:lstStyle/>
          <a:p>
            <a:fld id="{D1C7ABFD-37A3-0247-AEF0-0516E5DC68A6}" type="slidenum">
              <a:rPr lang="en-US" smtClean="0"/>
              <a:t>15</a:t>
            </a:fld>
            <a:endParaRPr lang="en-US"/>
          </a:p>
        </p:txBody>
      </p:sp>
    </p:spTree>
    <p:extLst>
      <p:ext uri="{BB962C8B-B14F-4D97-AF65-F5344CB8AC3E}">
        <p14:creationId xmlns:p14="http://schemas.microsoft.com/office/powerpoint/2010/main" val="122910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2377-65F9-645D-4980-113AE3A19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89DC6-E078-37D8-78BA-ACE1E7338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0F48-FBE4-F27E-5A1C-397F6904F30E}"/>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53682D42-54A3-EC29-CD38-AFC51FF336A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4832C6F-A54B-6CEF-E80B-8E761341CF3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FFB0CBD-95E9-5116-7CF8-8482C5EF5E11}"/>
              </a:ext>
            </a:extLst>
          </p:cNvPr>
          <p:cNvSpPr>
            <a:spLocks noGrp="1"/>
          </p:cNvSpPr>
          <p:nvPr>
            <p:ph type="sldNum" sz="quarter" idx="5"/>
          </p:nvPr>
        </p:nvSpPr>
        <p:spPr/>
        <p:txBody>
          <a:bodyPr/>
          <a:lstStyle/>
          <a:p>
            <a:fld id="{D1C7ABFD-37A3-0247-AEF0-0516E5DC68A6}" type="slidenum">
              <a:rPr lang="en-US" smtClean="0"/>
              <a:t>16</a:t>
            </a:fld>
            <a:endParaRPr lang="en-US"/>
          </a:p>
        </p:txBody>
      </p:sp>
    </p:spTree>
    <p:extLst>
      <p:ext uri="{BB962C8B-B14F-4D97-AF65-F5344CB8AC3E}">
        <p14:creationId xmlns:p14="http://schemas.microsoft.com/office/powerpoint/2010/main" val="4216798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6536-A3BC-8F8C-32D1-469D6550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7CF6-79DC-741B-9784-718BA00A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B539A-104C-1141-6247-CEDFA6B2F24B}"/>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8DBE6247-1923-D547-0EE0-1AB26294B4C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B513BE63-1D4D-71F2-C3DC-3C4771D4B15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2BA8D75-B394-047D-E414-D091B9514931}"/>
              </a:ext>
            </a:extLst>
          </p:cNvPr>
          <p:cNvSpPr>
            <a:spLocks noGrp="1"/>
          </p:cNvSpPr>
          <p:nvPr>
            <p:ph type="sldNum" sz="quarter" idx="5"/>
          </p:nvPr>
        </p:nvSpPr>
        <p:spPr/>
        <p:txBody>
          <a:bodyPr/>
          <a:lstStyle/>
          <a:p>
            <a:fld id="{D1C7ABFD-37A3-0247-AEF0-0516E5DC68A6}" type="slidenum">
              <a:rPr lang="en-US" smtClean="0"/>
              <a:t>17</a:t>
            </a:fld>
            <a:endParaRPr lang="en-US"/>
          </a:p>
        </p:txBody>
      </p:sp>
    </p:spTree>
    <p:extLst>
      <p:ext uri="{BB962C8B-B14F-4D97-AF65-F5344CB8AC3E}">
        <p14:creationId xmlns:p14="http://schemas.microsoft.com/office/powerpoint/2010/main" val="461032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83AF-47FC-81EF-34B2-E98529ED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9A40-8EAB-4B45-046D-340204D76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78A1E-3193-E8C0-2012-A0D2C3390A5D}"/>
              </a:ext>
            </a:extLst>
          </p:cNvPr>
          <p:cNvSpPr>
            <a:spLocks noGrp="1"/>
          </p:cNvSpPr>
          <p:nvPr>
            <p:ph type="body" idx="1"/>
          </p:nvPr>
        </p:nvSpPr>
        <p:spPr/>
        <p:txBody>
          <a:bodyPr/>
          <a:lstStyle/>
          <a:p>
            <a:r>
              <a:rPr lang="en-US" dirty="0"/>
              <a:t> </a:t>
            </a:r>
          </a:p>
          <a:p>
            <a:endParaRPr lang="en-US" dirty="0"/>
          </a:p>
        </p:txBody>
      </p:sp>
      <p:sp>
        <p:nvSpPr>
          <p:cNvPr id="4" name="Date Placeholder 3">
            <a:extLst>
              <a:ext uri="{FF2B5EF4-FFF2-40B4-BE49-F238E27FC236}">
                <a16:creationId xmlns:a16="http://schemas.microsoft.com/office/drawing/2014/main" id="{F7BCAA24-39DF-4510-5F4F-9891AC02F682}"/>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9FDF4B3-801E-9524-E7F4-503DB65548E0}"/>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CA3EE78-BF0F-6C08-2309-7DF62B16D8C2}"/>
              </a:ext>
            </a:extLst>
          </p:cNvPr>
          <p:cNvSpPr>
            <a:spLocks noGrp="1"/>
          </p:cNvSpPr>
          <p:nvPr>
            <p:ph type="sldNum" sz="quarter" idx="5"/>
          </p:nvPr>
        </p:nvSpPr>
        <p:spPr/>
        <p:txBody>
          <a:bodyPr/>
          <a:lstStyle/>
          <a:p>
            <a:fld id="{D1C7ABFD-37A3-0247-AEF0-0516E5DC68A6}" type="slidenum">
              <a:rPr lang="en-US" smtClean="0"/>
              <a:t>18</a:t>
            </a:fld>
            <a:endParaRPr lang="en-US"/>
          </a:p>
        </p:txBody>
      </p:sp>
    </p:spTree>
    <p:extLst>
      <p:ext uri="{BB962C8B-B14F-4D97-AF65-F5344CB8AC3E}">
        <p14:creationId xmlns:p14="http://schemas.microsoft.com/office/powerpoint/2010/main" val="557589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005B-4A47-771D-8041-63663CE0B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1A58-819A-6C37-19DD-F92DB5759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318F3-F162-5D19-A64A-3D84421A6AF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F86548B-B76F-8E27-2329-4959B6B2B0A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9023B275-1AEF-0F59-CF52-EBEBDF2282C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606B162-65FE-BFC6-A4A1-7C18778A097F}"/>
              </a:ext>
            </a:extLst>
          </p:cNvPr>
          <p:cNvSpPr>
            <a:spLocks noGrp="1"/>
          </p:cNvSpPr>
          <p:nvPr>
            <p:ph type="sldNum" sz="quarter" idx="5"/>
          </p:nvPr>
        </p:nvSpPr>
        <p:spPr/>
        <p:txBody>
          <a:bodyPr/>
          <a:lstStyle/>
          <a:p>
            <a:fld id="{D1C7ABFD-37A3-0247-AEF0-0516E5DC68A6}" type="slidenum">
              <a:rPr lang="en-US" smtClean="0"/>
              <a:t>19</a:t>
            </a:fld>
            <a:endParaRPr lang="en-US"/>
          </a:p>
        </p:txBody>
      </p:sp>
    </p:spTree>
    <p:extLst>
      <p:ext uri="{BB962C8B-B14F-4D97-AF65-F5344CB8AC3E}">
        <p14:creationId xmlns:p14="http://schemas.microsoft.com/office/powerpoint/2010/main" val="273807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dirty="0"/>
              <a:t>We are here to help you decide on what method and tool and data analysis strategy make the most sense for your research questions and to facilitate discussion with the  </a:t>
            </a:r>
            <a:r>
              <a:rPr lang="en-US" b="0" i="0" u="sng" dirty="0">
                <a:effectLst/>
                <a:latin typeface="Roboto" panose="02000000000000000000" pitchFamily="2" charset="0"/>
                <a:hlinkClick r:id="rId3"/>
              </a:rPr>
              <a:t>Center for Applied Bioinformatics (CAB) St. Jude Research.</a:t>
            </a:r>
            <a:endParaRPr lang="en-US" b="0" i="0" u="sng" dirty="0">
              <a:effectLst/>
              <a:latin typeface="Roboto" panose="02000000000000000000" pitchFamily="2" charset="0"/>
            </a:endParaRPr>
          </a:p>
          <a:p>
            <a:pPr marL="0" indent="0" algn="l">
              <a:buFont typeface="Arial" panose="020B0604020202020204" pitchFamily="34" charset="0"/>
              <a:buNone/>
            </a:pPr>
            <a:r>
              <a:rPr lang="en-US" sz="1800" b="0" i="0" u="none" dirty="0">
                <a:effectLst/>
                <a:latin typeface="Roboto" panose="02000000000000000000" pitchFamily="2" charset="0"/>
              </a:rPr>
              <a:t>We offer training workshops, and we are happy to provide trainings on specific sequencing technology or steps of it that is useful to you and your Lab’s needs. We encourage you to reach out and ask us questions as this also helps us to think outside of the box, innovate and create tools and modules of analysis that will help us altogether to understand omics data and find cures for these pediatric catastrophic diseases.</a:t>
            </a:r>
            <a:endParaRPr lang="en-US" dirty="0"/>
          </a:p>
          <a:p>
            <a:endParaRPr lang="en-US" dirty="0"/>
          </a:p>
          <a:p>
            <a:r>
              <a:rPr lang="en-US" dirty="0"/>
              <a:t>Our project analysis and trainings are available at our GitHub account. </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2</a:t>
            </a:fld>
            <a:endParaRPr lang="en-US"/>
          </a:p>
        </p:txBody>
      </p:sp>
    </p:spTree>
    <p:extLst>
      <p:ext uri="{BB962C8B-B14F-4D97-AF65-F5344CB8AC3E}">
        <p14:creationId xmlns:p14="http://schemas.microsoft.com/office/powerpoint/2010/main" val="205319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FE29-34BB-39C0-BF88-F8C886C37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64DB3-D2B8-885B-4BF8-372B965B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A9A69-EF7F-3EB3-45C2-670F22F030AE}"/>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72E7CBEA-8AEF-440C-FE20-F7177ED1E31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9E469BC-7852-3028-095A-C1D1F35C8FA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8252305-1543-FC07-AFA0-4C6EAAA7A55E}"/>
              </a:ext>
            </a:extLst>
          </p:cNvPr>
          <p:cNvSpPr>
            <a:spLocks noGrp="1"/>
          </p:cNvSpPr>
          <p:nvPr>
            <p:ph type="sldNum" sz="quarter" idx="5"/>
          </p:nvPr>
        </p:nvSpPr>
        <p:spPr/>
        <p:txBody>
          <a:bodyPr/>
          <a:lstStyle/>
          <a:p>
            <a:fld id="{D1C7ABFD-37A3-0247-AEF0-0516E5DC68A6}" type="slidenum">
              <a:rPr lang="en-US" smtClean="0"/>
              <a:t>20</a:t>
            </a:fld>
            <a:endParaRPr lang="en-US"/>
          </a:p>
        </p:txBody>
      </p:sp>
    </p:spTree>
    <p:extLst>
      <p:ext uri="{BB962C8B-B14F-4D97-AF65-F5344CB8AC3E}">
        <p14:creationId xmlns:p14="http://schemas.microsoft.com/office/powerpoint/2010/main" val="1058410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B242-A8DF-0BEE-71AF-2A89B55E0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683F7-ECBF-CBCA-13B1-2364B319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DBA37-E438-7EA2-24E5-800DA2DE6E5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D799466-B09E-4481-CAFE-D13D9422D2D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1FABE13-54F4-D836-CF5F-43C96BB9DA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253277B-C675-9129-623D-E6FA2A111D1A}"/>
              </a:ext>
            </a:extLst>
          </p:cNvPr>
          <p:cNvSpPr>
            <a:spLocks noGrp="1"/>
          </p:cNvSpPr>
          <p:nvPr>
            <p:ph type="sldNum" sz="quarter" idx="5"/>
          </p:nvPr>
        </p:nvSpPr>
        <p:spPr/>
        <p:txBody>
          <a:bodyPr/>
          <a:lstStyle/>
          <a:p>
            <a:fld id="{D1C7ABFD-37A3-0247-AEF0-0516E5DC68A6}" type="slidenum">
              <a:rPr lang="en-US" smtClean="0"/>
              <a:t>21</a:t>
            </a:fld>
            <a:endParaRPr lang="en-US"/>
          </a:p>
        </p:txBody>
      </p:sp>
    </p:spTree>
    <p:extLst>
      <p:ext uri="{BB962C8B-B14F-4D97-AF65-F5344CB8AC3E}">
        <p14:creationId xmlns:p14="http://schemas.microsoft.com/office/powerpoint/2010/main" val="258310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EC10-6C70-B037-80FC-843BA5B44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202FE-8313-E56B-2D04-FC900B42A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550B2-3F6E-2489-F62B-97DCD212AAE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771E1C3-3A72-72E1-A0E5-8DCDB2E83CB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3C6A8A3-F3C7-3EC3-5AD4-DE1C6AA4A1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EE30964-A407-4BE1-2ED0-7DD52760A937}"/>
              </a:ext>
            </a:extLst>
          </p:cNvPr>
          <p:cNvSpPr>
            <a:spLocks noGrp="1"/>
          </p:cNvSpPr>
          <p:nvPr>
            <p:ph type="sldNum" sz="quarter" idx="5"/>
          </p:nvPr>
        </p:nvSpPr>
        <p:spPr/>
        <p:txBody>
          <a:bodyPr/>
          <a:lstStyle/>
          <a:p>
            <a:fld id="{D1C7ABFD-37A3-0247-AEF0-0516E5DC68A6}" type="slidenum">
              <a:rPr lang="en-US" smtClean="0"/>
              <a:t>22</a:t>
            </a:fld>
            <a:endParaRPr lang="en-US"/>
          </a:p>
        </p:txBody>
      </p:sp>
    </p:spTree>
    <p:extLst>
      <p:ext uri="{BB962C8B-B14F-4D97-AF65-F5344CB8AC3E}">
        <p14:creationId xmlns:p14="http://schemas.microsoft.com/office/powerpoint/2010/main" val="382517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EAD49-D5ED-EA70-9523-53ECE9F3C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620A-D168-42B6-10B4-707C171B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3C082-E1D9-9777-95D6-1C18CA0AC6A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D782192-3615-27C1-9CB3-8B4E2076284D}"/>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B816DE7-C950-D67B-34DD-B6F5FD194F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0A7575D-CA0F-BE00-4005-65B5EE69B0C7}"/>
              </a:ext>
            </a:extLst>
          </p:cNvPr>
          <p:cNvSpPr>
            <a:spLocks noGrp="1"/>
          </p:cNvSpPr>
          <p:nvPr>
            <p:ph type="sldNum" sz="quarter" idx="5"/>
          </p:nvPr>
        </p:nvSpPr>
        <p:spPr/>
        <p:txBody>
          <a:bodyPr/>
          <a:lstStyle/>
          <a:p>
            <a:fld id="{D1C7ABFD-37A3-0247-AEF0-0516E5DC68A6}" type="slidenum">
              <a:rPr lang="en-US" smtClean="0"/>
              <a:t>23</a:t>
            </a:fld>
            <a:endParaRPr lang="en-US"/>
          </a:p>
        </p:txBody>
      </p:sp>
    </p:spTree>
    <p:extLst>
      <p:ext uri="{BB962C8B-B14F-4D97-AF65-F5344CB8AC3E}">
        <p14:creationId xmlns:p14="http://schemas.microsoft.com/office/powerpoint/2010/main" val="242178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CB4C-05DA-9A35-1C40-E4F81A07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DFF2C-051B-7354-8345-00C5A3383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AC3BF-E8DE-27CB-DBDC-38546332F13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C2D44EB-4358-B649-C778-376BEF579B70}"/>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FE24CE-29A2-FD47-BADC-B951DE31CBE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7B7D4B1-A653-A388-5BCC-0E1531D0DC40}"/>
              </a:ext>
            </a:extLst>
          </p:cNvPr>
          <p:cNvSpPr>
            <a:spLocks noGrp="1"/>
          </p:cNvSpPr>
          <p:nvPr>
            <p:ph type="sldNum" sz="quarter" idx="5"/>
          </p:nvPr>
        </p:nvSpPr>
        <p:spPr/>
        <p:txBody>
          <a:bodyPr/>
          <a:lstStyle/>
          <a:p>
            <a:fld id="{D1C7ABFD-37A3-0247-AEF0-0516E5DC68A6}" type="slidenum">
              <a:rPr lang="en-US" smtClean="0"/>
              <a:t>24</a:t>
            </a:fld>
            <a:endParaRPr lang="en-US"/>
          </a:p>
        </p:txBody>
      </p:sp>
    </p:spTree>
    <p:extLst>
      <p:ext uri="{BB962C8B-B14F-4D97-AF65-F5344CB8AC3E}">
        <p14:creationId xmlns:p14="http://schemas.microsoft.com/office/powerpoint/2010/main" val="337277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5887-0BA4-FFA8-E75D-890EA8BE4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E4627-4C35-1D34-5599-E734A3D4C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A4EC4-CBD8-F4D8-3B1D-A337A607B0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9848465-CCD2-ECDB-45B3-858B38B79E9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1A4287-2216-608D-36A1-92EE662DFDA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3C050F3-97DA-78B4-695C-BC81FA83690B}"/>
              </a:ext>
            </a:extLst>
          </p:cNvPr>
          <p:cNvSpPr>
            <a:spLocks noGrp="1"/>
          </p:cNvSpPr>
          <p:nvPr>
            <p:ph type="sldNum" sz="quarter" idx="5"/>
          </p:nvPr>
        </p:nvSpPr>
        <p:spPr/>
        <p:txBody>
          <a:bodyPr/>
          <a:lstStyle/>
          <a:p>
            <a:fld id="{D1C7ABFD-37A3-0247-AEF0-0516E5DC68A6}" type="slidenum">
              <a:rPr lang="en-US" smtClean="0"/>
              <a:t>25</a:t>
            </a:fld>
            <a:endParaRPr lang="en-US"/>
          </a:p>
        </p:txBody>
      </p:sp>
    </p:spTree>
    <p:extLst>
      <p:ext uri="{BB962C8B-B14F-4D97-AF65-F5344CB8AC3E}">
        <p14:creationId xmlns:p14="http://schemas.microsoft.com/office/powerpoint/2010/main" val="85269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2365-5AAF-E536-E9BE-17C7523AC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413CE-45D2-5F1A-C52F-0F9481AA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CB22B-3718-29C4-29D6-050D76FB35A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8EA10C7-9738-E4B4-2DB3-864250F2E5E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6289F8A-9A8B-6970-8E85-60F67CDB36F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425E5927-0435-D150-9EB3-9385488230C6}"/>
              </a:ext>
            </a:extLst>
          </p:cNvPr>
          <p:cNvSpPr>
            <a:spLocks noGrp="1"/>
          </p:cNvSpPr>
          <p:nvPr>
            <p:ph type="sldNum" sz="quarter" idx="5"/>
          </p:nvPr>
        </p:nvSpPr>
        <p:spPr/>
        <p:txBody>
          <a:bodyPr/>
          <a:lstStyle/>
          <a:p>
            <a:fld id="{D1C7ABFD-37A3-0247-AEF0-0516E5DC68A6}" type="slidenum">
              <a:rPr lang="en-US" smtClean="0"/>
              <a:t>26</a:t>
            </a:fld>
            <a:endParaRPr lang="en-US"/>
          </a:p>
        </p:txBody>
      </p:sp>
    </p:spTree>
    <p:extLst>
      <p:ext uri="{BB962C8B-B14F-4D97-AF65-F5344CB8AC3E}">
        <p14:creationId xmlns:p14="http://schemas.microsoft.com/office/powerpoint/2010/main" val="2096325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5E9F-470D-348C-E259-F8F35B31A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94F9-2636-E0B0-2968-37A63DB3A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68699-4C9A-1567-5BB2-2CFCDBB20C3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45492779-46C9-EE11-D1B9-E8128609B09A}"/>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9753451-D703-01D9-B4CB-DE535EB82579}"/>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6232C34-3F65-5DF7-83B7-C86BD284471A}"/>
              </a:ext>
            </a:extLst>
          </p:cNvPr>
          <p:cNvSpPr>
            <a:spLocks noGrp="1"/>
          </p:cNvSpPr>
          <p:nvPr>
            <p:ph type="sldNum" sz="quarter" idx="5"/>
          </p:nvPr>
        </p:nvSpPr>
        <p:spPr/>
        <p:txBody>
          <a:bodyPr/>
          <a:lstStyle/>
          <a:p>
            <a:fld id="{D1C7ABFD-37A3-0247-AEF0-0516E5DC68A6}" type="slidenum">
              <a:rPr lang="en-US" smtClean="0"/>
              <a:t>27</a:t>
            </a:fld>
            <a:endParaRPr lang="en-US"/>
          </a:p>
        </p:txBody>
      </p:sp>
    </p:spTree>
    <p:extLst>
      <p:ext uri="{BB962C8B-B14F-4D97-AF65-F5344CB8AC3E}">
        <p14:creationId xmlns:p14="http://schemas.microsoft.com/office/powerpoint/2010/main" val="3406779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61A4-3ABD-6A51-71AC-47CF828D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82DFA-1DFF-F8FF-29E7-4E00F91AA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12234-E9D5-3BCF-61DA-C02D0773C7F1}"/>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EBF0A00-95FF-0EB2-7D32-F5F2ADEECCFE}"/>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7581068-3CE1-8BCF-D9AB-E4BCEC8B9741}"/>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8FCC1EF-567F-574C-985F-18DE75E5ABF2}"/>
              </a:ext>
            </a:extLst>
          </p:cNvPr>
          <p:cNvSpPr>
            <a:spLocks noGrp="1"/>
          </p:cNvSpPr>
          <p:nvPr>
            <p:ph type="sldNum" sz="quarter" idx="5"/>
          </p:nvPr>
        </p:nvSpPr>
        <p:spPr/>
        <p:txBody>
          <a:bodyPr/>
          <a:lstStyle/>
          <a:p>
            <a:fld id="{D1C7ABFD-37A3-0247-AEF0-0516E5DC68A6}" type="slidenum">
              <a:rPr lang="en-US" smtClean="0"/>
              <a:t>28</a:t>
            </a:fld>
            <a:endParaRPr lang="en-US"/>
          </a:p>
        </p:txBody>
      </p:sp>
    </p:spTree>
    <p:extLst>
      <p:ext uri="{BB962C8B-B14F-4D97-AF65-F5344CB8AC3E}">
        <p14:creationId xmlns:p14="http://schemas.microsoft.com/office/powerpoint/2010/main" val="660048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CA6C-2661-E66B-90D1-0CF59383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AD65B-C1A1-1634-BC36-E4F3EC694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49180-BE66-8DFA-E219-A96CFE620854}"/>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B426C92-3026-D5A4-C342-D54CF2D65BF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D2DE731-455F-ED4E-FCB5-655DE356F73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CDFEC14-E576-8F7F-EDF7-E462CD2E6956}"/>
              </a:ext>
            </a:extLst>
          </p:cNvPr>
          <p:cNvSpPr>
            <a:spLocks noGrp="1"/>
          </p:cNvSpPr>
          <p:nvPr>
            <p:ph type="sldNum" sz="quarter" idx="5"/>
          </p:nvPr>
        </p:nvSpPr>
        <p:spPr/>
        <p:txBody>
          <a:bodyPr/>
          <a:lstStyle/>
          <a:p>
            <a:fld id="{D1C7ABFD-37A3-0247-AEF0-0516E5DC68A6}" type="slidenum">
              <a:rPr lang="en-US" smtClean="0"/>
              <a:t>29</a:t>
            </a:fld>
            <a:endParaRPr lang="en-US"/>
          </a:p>
        </p:txBody>
      </p:sp>
    </p:spTree>
    <p:extLst>
      <p:ext uri="{BB962C8B-B14F-4D97-AF65-F5344CB8AC3E}">
        <p14:creationId xmlns:p14="http://schemas.microsoft.com/office/powerpoint/2010/main" val="348749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i="0" dirty="0">
                <a:solidFill>
                  <a:srgbClr val="E8E8E8"/>
                </a:solidFill>
                <a:effectLst/>
                <a:latin typeface="Google Sans"/>
              </a:rPr>
              <a:t>Our vision is that every child diagnosed with cancer or another catastrophic disease has access to quality care and treatment.</a:t>
            </a:r>
          </a:p>
          <a:p>
            <a:pPr>
              <a:lnSpc>
                <a:spcPct val="150000"/>
              </a:lnSpc>
            </a:pPr>
            <a:endParaRPr lang="en-US" b="0" i="0" dirty="0">
              <a:solidFill>
                <a:srgbClr val="FFFFFF"/>
              </a:solidFill>
              <a:effectLst/>
              <a:latin typeface="Google Sans"/>
            </a:endParaRPr>
          </a:p>
          <a:p>
            <a:pPr>
              <a:lnSpc>
                <a:spcPct val="150000"/>
              </a:lnSpc>
            </a:pPr>
            <a:r>
              <a:rPr lang="en-US" b="0" i="0" dirty="0">
                <a:solidFill>
                  <a:srgbClr val="FFFFFF"/>
                </a:solidFill>
                <a:effectLst/>
                <a:latin typeface="Google Sans"/>
              </a:rPr>
              <a:t>Our code of conduct at the core is to do that through the sharing of knowledge, technology and organizational skills</a:t>
            </a:r>
            <a:r>
              <a:rPr lang="en-US" b="0" i="0" dirty="0">
                <a:solidFill>
                  <a:srgbClr val="E8E8E8"/>
                </a:solidFill>
                <a:effectLst/>
                <a:latin typeface="Google Sans"/>
              </a:rPr>
              <a:t>. </a:t>
            </a:r>
            <a:r>
              <a:rPr lang="en-US" sz="1800" b="0" i="0" dirty="0">
                <a:solidFill>
                  <a:srgbClr val="E8E8E8"/>
                </a:solidFill>
                <a:effectLst/>
                <a:latin typeface="Google Sans"/>
              </a:rPr>
              <a:t>W</a:t>
            </a:r>
            <a:r>
              <a:rPr lang="en-US" dirty="0"/>
              <a:t>e welcome everyone in the research community into creating a friendly and respectful place for all of us to learn, teach each other and contribute.</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3</a:t>
            </a:fld>
            <a:endParaRPr lang="en-US"/>
          </a:p>
        </p:txBody>
      </p:sp>
    </p:spTree>
    <p:extLst>
      <p:ext uri="{BB962C8B-B14F-4D97-AF65-F5344CB8AC3E}">
        <p14:creationId xmlns:p14="http://schemas.microsoft.com/office/powerpoint/2010/main" val="283272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F9DE-5961-992D-8D64-9E5678738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EB88-BF09-8980-F7C9-CFFA974F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4C0D1-E857-21B0-23F3-87A3A303F76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F450780C-A0B4-73C7-6E42-3033522ACE3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B8E856D-CB40-85CC-8556-3A490E216D4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39C067-2167-3016-CBEA-643C7C1CF885}"/>
              </a:ext>
            </a:extLst>
          </p:cNvPr>
          <p:cNvSpPr>
            <a:spLocks noGrp="1"/>
          </p:cNvSpPr>
          <p:nvPr>
            <p:ph type="sldNum" sz="quarter" idx="5"/>
          </p:nvPr>
        </p:nvSpPr>
        <p:spPr/>
        <p:txBody>
          <a:bodyPr/>
          <a:lstStyle/>
          <a:p>
            <a:fld id="{D1C7ABFD-37A3-0247-AEF0-0516E5DC68A6}" type="slidenum">
              <a:rPr lang="en-US" smtClean="0"/>
              <a:t>30</a:t>
            </a:fld>
            <a:endParaRPr lang="en-US"/>
          </a:p>
        </p:txBody>
      </p:sp>
    </p:spTree>
    <p:extLst>
      <p:ext uri="{BB962C8B-B14F-4D97-AF65-F5344CB8AC3E}">
        <p14:creationId xmlns:p14="http://schemas.microsoft.com/office/powerpoint/2010/main" val="143844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A065-E90C-65FE-C87A-709DAAD04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7170C-29BC-A427-8DC6-393677B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20083-BA59-610A-E27C-0B251DA98AE6}"/>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576E241-A2A7-7567-648F-87AB46D5734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180B1F8-1360-5829-D8FA-0DC85B58DA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89F959-B2BB-7D48-572F-DF86785DA60E}"/>
              </a:ext>
            </a:extLst>
          </p:cNvPr>
          <p:cNvSpPr>
            <a:spLocks noGrp="1"/>
          </p:cNvSpPr>
          <p:nvPr>
            <p:ph type="sldNum" sz="quarter" idx="5"/>
          </p:nvPr>
        </p:nvSpPr>
        <p:spPr/>
        <p:txBody>
          <a:bodyPr/>
          <a:lstStyle/>
          <a:p>
            <a:fld id="{D1C7ABFD-37A3-0247-AEF0-0516E5DC68A6}" type="slidenum">
              <a:rPr lang="en-US" smtClean="0"/>
              <a:t>31</a:t>
            </a:fld>
            <a:endParaRPr lang="en-US"/>
          </a:p>
        </p:txBody>
      </p:sp>
    </p:spTree>
    <p:extLst>
      <p:ext uri="{BB962C8B-B14F-4D97-AF65-F5344CB8AC3E}">
        <p14:creationId xmlns:p14="http://schemas.microsoft.com/office/powerpoint/2010/main" val="2122735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959C-250F-8C4C-797B-51150D82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97BB-DA55-06AC-A775-2A53023B5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3D036-FEA9-7CAA-3B16-310042A9474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47F09D4-9341-5F1F-E3BE-B27477E5100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8DCE5E0-C14D-5EFA-17AE-CD0E5E4D22C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8E02E5-21B5-37C2-65BC-6AC516A5E800}"/>
              </a:ext>
            </a:extLst>
          </p:cNvPr>
          <p:cNvSpPr>
            <a:spLocks noGrp="1"/>
          </p:cNvSpPr>
          <p:nvPr>
            <p:ph type="sldNum" sz="quarter" idx="5"/>
          </p:nvPr>
        </p:nvSpPr>
        <p:spPr/>
        <p:txBody>
          <a:bodyPr/>
          <a:lstStyle/>
          <a:p>
            <a:fld id="{D1C7ABFD-37A3-0247-AEF0-0516E5DC68A6}" type="slidenum">
              <a:rPr lang="en-US" smtClean="0"/>
              <a:t>32</a:t>
            </a:fld>
            <a:endParaRPr lang="en-US"/>
          </a:p>
        </p:txBody>
      </p:sp>
    </p:spTree>
    <p:extLst>
      <p:ext uri="{BB962C8B-B14F-4D97-AF65-F5344CB8AC3E}">
        <p14:creationId xmlns:p14="http://schemas.microsoft.com/office/powerpoint/2010/main" val="395411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2F43-9146-D026-8ABC-916D2E67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4F23-B8BF-A031-6ABB-736EBDE2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0F443-2620-A605-07EC-BC773E04DEB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3428AC40-1BE6-C8A4-0DED-6C9B2F1BF82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BE4F8E0-E976-3D4D-70CA-159CE5933F7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D06B38C-06E8-A46C-B957-68554B162532}"/>
              </a:ext>
            </a:extLst>
          </p:cNvPr>
          <p:cNvSpPr>
            <a:spLocks noGrp="1"/>
          </p:cNvSpPr>
          <p:nvPr>
            <p:ph type="sldNum" sz="quarter" idx="5"/>
          </p:nvPr>
        </p:nvSpPr>
        <p:spPr/>
        <p:txBody>
          <a:bodyPr/>
          <a:lstStyle/>
          <a:p>
            <a:fld id="{D1C7ABFD-37A3-0247-AEF0-0516E5DC68A6}" type="slidenum">
              <a:rPr lang="en-US" smtClean="0"/>
              <a:t>33</a:t>
            </a:fld>
            <a:endParaRPr lang="en-US"/>
          </a:p>
        </p:txBody>
      </p:sp>
    </p:spTree>
    <p:extLst>
      <p:ext uri="{BB962C8B-B14F-4D97-AF65-F5344CB8AC3E}">
        <p14:creationId xmlns:p14="http://schemas.microsoft.com/office/powerpoint/2010/main" val="1559524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FD96-19BC-5128-AA3B-F0D03284A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16DB-C13F-E2B1-22FC-4A462CF9C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C92F8-FE1C-7D8B-BCE3-58B8F859339A}"/>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F91EACF-C6F8-6776-8622-F32637FCE2A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9A83837-9905-73A2-DE3A-34B83AC8D6B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161C850-6450-2B29-B064-90C9BB53B30F}"/>
              </a:ext>
            </a:extLst>
          </p:cNvPr>
          <p:cNvSpPr>
            <a:spLocks noGrp="1"/>
          </p:cNvSpPr>
          <p:nvPr>
            <p:ph type="sldNum" sz="quarter" idx="5"/>
          </p:nvPr>
        </p:nvSpPr>
        <p:spPr/>
        <p:txBody>
          <a:bodyPr/>
          <a:lstStyle/>
          <a:p>
            <a:fld id="{D1C7ABFD-37A3-0247-AEF0-0516E5DC68A6}" type="slidenum">
              <a:rPr lang="en-US" smtClean="0"/>
              <a:t>34</a:t>
            </a:fld>
            <a:endParaRPr lang="en-US"/>
          </a:p>
        </p:txBody>
      </p:sp>
    </p:spTree>
    <p:extLst>
      <p:ext uri="{BB962C8B-B14F-4D97-AF65-F5344CB8AC3E}">
        <p14:creationId xmlns:p14="http://schemas.microsoft.com/office/powerpoint/2010/main" val="11108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9E3C-938E-216E-9234-571B1E3FE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A6D4-D3F1-333C-781E-136FE9190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F809-AC02-67FE-6422-03BF665EF827}"/>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EE0CB6-0E99-0065-72C5-A2BC0E77A5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71A2060-A333-4AC9-B6A4-CBA56F98CCF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8BED2DA-6D79-C708-2128-8625888B713F}"/>
              </a:ext>
            </a:extLst>
          </p:cNvPr>
          <p:cNvSpPr>
            <a:spLocks noGrp="1"/>
          </p:cNvSpPr>
          <p:nvPr>
            <p:ph type="sldNum" sz="quarter" idx="5"/>
          </p:nvPr>
        </p:nvSpPr>
        <p:spPr/>
        <p:txBody>
          <a:bodyPr/>
          <a:lstStyle/>
          <a:p>
            <a:fld id="{D1C7ABFD-37A3-0247-AEF0-0516E5DC68A6}" type="slidenum">
              <a:rPr lang="en-US" smtClean="0"/>
              <a:t>35</a:t>
            </a:fld>
            <a:endParaRPr lang="en-US"/>
          </a:p>
        </p:txBody>
      </p:sp>
    </p:spTree>
    <p:extLst>
      <p:ext uri="{BB962C8B-B14F-4D97-AF65-F5344CB8AC3E}">
        <p14:creationId xmlns:p14="http://schemas.microsoft.com/office/powerpoint/2010/main" val="2199099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1E1E-EA8D-1BC3-9C76-E8FB93767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44D5-BC64-2823-6298-5B1E16DF5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BC17-C709-F7DE-1352-1A5105D6C962}"/>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D2AE28-6CEB-70E1-DE29-3E66F160455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357E3CD-369A-7B30-597E-130E86EB298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D9D9B17-F7AC-2544-239C-D827DBA8D200}"/>
              </a:ext>
            </a:extLst>
          </p:cNvPr>
          <p:cNvSpPr>
            <a:spLocks noGrp="1"/>
          </p:cNvSpPr>
          <p:nvPr>
            <p:ph type="sldNum" sz="quarter" idx="5"/>
          </p:nvPr>
        </p:nvSpPr>
        <p:spPr/>
        <p:txBody>
          <a:bodyPr/>
          <a:lstStyle/>
          <a:p>
            <a:fld id="{D1C7ABFD-37A3-0247-AEF0-0516E5DC68A6}" type="slidenum">
              <a:rPr lang="en-US" smtClean="0"/>
              <a:t>36</a:t>
            </a:fld>
            <a:endParaRPr lang="en-US"/>
          </a:p>
        </p:txBody>
      </p:sp>
    </p:spTree>
    <p:extLst>
      <p:ext uri="{BB962C8B-B14F-4D97-AF65-F5344CB8AC3E}">
        <p14:creationId xmlns:p14="http://schemas.microsoft.com/office/powerpoint/2010/main" val="4266267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4F1C-0C27-E6EE-499E-FA874463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05D88-86CD-38D2-DD8A-C85A856D9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8B4-46BC-5C1D-7621-0BDE2F9B109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78F1660F-F9EB-3FB4-F6CD-EFED0AFBAF2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3D01696F-EE6E-C12E-F36A-5635D655B866}"/>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2755CD8-09EB-26CF-ECE7-A0EC1B703CE1}"/>
              </a:ext>
            </a:extLst>
          </p:cNvPr>
          <p:cNvSpPr>
            <a:spLocks noGrp="1"/>
          </p:cNvSpPr>
          <p:nvPr>
            <p:ph type="sldNum" sz="quarter" idx="5"/>
          </p:nvPr>
        </p:nvSpPr>
        <p:spPr/>
        <p:txBody>
          <a:bodyPr/>
          <a:lstStyle/>
          <a:p>
            <a:fld id="{D1C7ABFD-37A3-0247-AEF0-0516E5DC68A6}" type="slidenum">
              <a:rPr lang="en-US" smtClean="0"/>
              <a:t>37</a:t>
            </a:fld>
            <a:endParaRPr lang="en-US"/>
          </a:p>
        </p:txBody>
      </p:sp>
    </p:spTree>
    <p:extLst>
      <p:ext uri="{BB962C8B-B14F-4D97-AF65-F5344CB8AC3E}">
        <p14:creationId xmlns:p14="http://schemas.microsoft.com/office/powerpoint/2010/main" val="1384967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B875-ED03-4CDD-FE42-B9285433A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06E13-52FB-5313-3D78-EB5776697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48BA5-EE59-F824-ED1D-99AEBA95772D}"/>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0158AC-0AF9-F0AC-5547-360BB8060C3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5D58CFCB-6EEA-5559-E4F7-20097FEE531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B9AB1C0-5D3E-F492-C1A7-899448F39A83}"/>
              </a:ext>
            </a:extLst>
          </p:cNvPr>
          <p:cNvSpPr>
            <a:spLocks noGrp="1"/>
          </p:cNvSpPr>
          <p:nvPr>
            <p:ph type="sldNum" sz="quarter" idx="5"/>
          </p:nvPr>
        </p:nvSpPr>
        <p:spPr/>
        <p:txBody>
          <a:bodyPr/>
          <a:lstStyle/>
          <a:p>
            <a:fld id="{D1C7ABFD-37A3-0247-AEF0-0516E5DC68A6}" type="slidenum">
              <a:rPr lang="en-US" smtClean="0"/>
              <a:t>38</a:t>
            </a:fld>
            <a:endParaRPr lang="en-US"/>
          </a:p>
        </p:txBody>
      </p:sp>
    </p:spTree>
    <p:extLst>
      <p:ext uri="{BB962C8B-B14F-4D97-AF65-F5344CB8AC3E}">
        <p14:creationId xmlns:p14="http://schemas.microsoft.com/office/powerpoint/2010/main" val="1183007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B643-C46A-D5C1-97ED-E8F82B387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D062-6D3F-7A14-DA6A-C0DD4519F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7ED9-BA48-41FB-A2E2-E4E5B3AE1C1C}"/>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E91AF322-BE10-46ED-7DA8-3F208E32C4CC}"/>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15EDEFC-2015-48C7-2305-BEEFA9D853F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7594ED64-BC67-D041-2BD1-8C3EBCFC4CDC}"/>
              </a:ext>
            </a:extLst>
          </p:cNvPr>
          <p:cNvSpPr>
            <a:spLocks noGrp="1"/>
          </p:cNvSpPr>
          <p:nvPr>
            <p:ph type="sldNum" sz="quarter" idx="5"/>
          </p:nvPr>
        </p:nvSpPr>
        <p:spPr/>
        <p:txBody>
          <a:bodyPr/>
          <a:lstStyle/>
          <a:p>
            <a:fld id="{D1C7ABFD-37A3-0247-AEF0-0516E5DC68A6}" type="slidenum">
              <a:rPr lang="en-US" smtClean="0"/>
              <a:t>39</a:t>
            </a:fld>
            <a:endParaRPr lang="en-US"/>
          </a:p>
        </p:txBody>
      </p:sp>
    </p:spTree>
    <p:extLst>
      <p:ext uri="{BB962C8B-B14F-4D97-AF65-F5344CB8AC3E}">
        <p14:creationId xmlns:p14="http://schemas.microsoft.com/office/powerpoint/2010/main" val="76660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in today’s agenda includes an </a:t>
            </a:r>
            <a:r>
              <a:rPr lang="en-US" sz="1800" dirty="0"/>
              <a:t>Overview of the Tools and used in our snap pipeline, and I will walk you though on the project organization and what to expect in terms of results, plots and reports generated by each module of analysis.</a:t>
            </a:r>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4</a:t>
            </a:fld>
            <a:endParaRPr lang="en-US"/>
          </a:p>
        </p:txBody>
      </p:sp>
    </p:spTree>
    <p:extLst>
      <p:ext uri="{BB962C8B-B14F-4D97-AF65-F5344CB8AC3E}">
        <p14:creationId xmlns:p14="http://schemas.microsoft.com/office/powerpoint/2010/main" val="370986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B438-A2FA-E30D-F779-575BF0D00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4DDC5-B738-9726-C646-7AB9E61DE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4ACDB-5EB0-FC52-78C0-77C76DF1B37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7A2580A-4E97-C323-EEC2-4CEBDBA2CE4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6F3FCAD-3F08-3586-2967-C2C9D09A3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B09BF67-C297-18DA-C272-6E8DD74F0FAB}"/>
              </a:ext>
            </a:extLst>
          </p:cNvPr>
          <p:cNvSpPr>
            <a:spLocks noGrp="1"/>
          </p:cNvSpPr>
          <p:nvPr>
            <p:ph type="sldNum" sz="quarter" idx="5"/>
          </p:nvPr>
        </p:nvSpPr>
        <p:spPr/>
        <p:txBody>
          <a:bodyPr/>
          <a:lstStyle/>
          <a:p>
            <a:fld id="{D1C7ABFD-37A3-0247-AEF0-0516E5DC68A6}" type="slidenum">
              <a:rPr lang="en-US" smtClean="0"/>
              <a:t>40</a:t>
            </a:fld>
            <a:endParaRPr lang="en-US"/>
          </a:p>
        </p:txBody>
      </p:sp>
    </p:spTree>
    <p:extLst>
      <p:ext uri="{BB962C8B-B14F-4D97-AF65-F5344CB8AC3E}">
        <p14:creationId xmlns:p14="http://schemas.microsoft.com/office/powerpoint/2010/main" val="352827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5808-F18C-1255-5AB2-863DBBED0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C5685-453F-A2A9-B8A0-AB6DDE154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2E7E-B4B2-FCBB-F7BB-E3EC1E9D5EB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571092A-E647-3AEC-03EB-13E6AAA867E4}"/>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5815689-439F-620E-4C19-0BF75DF8DF18}"/>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714EC39-B521-2671-3D93-73CB0B2B9033}"/>
              </a:ext>
            </a:extLst>
          </p:cNvPr>
          <p:cNvSpPr>
            <a:spLocks noGrp="1"/>
          </p:cNvSpPr>
          <p:nvPr>
            <p:ph type="sldNum" sz="quarter" idx="5"/>
          </p:nvPr>
        </p:nvSpPr>
        <p:spPr/>
        <p:txBody>
          <a:bodyPr/>
          <a:lstStyle/>
          <a:p>
            <a:fld id="{D1C7ABFD-37A3-0247-AEF0-0516E5DC68A6}" type="slidenum">
              <a:rPr lang="en-US" smtClean="0"/>
              <a:t>41</a:t>
            </a:fld>
            <a:endParaRPr lang="en-US"/>
          </a:p>
        </p:txBody>
      </p:sp>
    </p:spTree>
    <p:extLst>
      <p:ext uri="{BB962C8B-B14F-4D97-AF65-F5344CB8AC3E}">
        <p14:creationId xmlns:p14="http://schemas.microsoft.com/office/powerpoint/2010/main" val="882498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068A-504E-082F-4CC9-8ECA94E91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CF6AD-547A-1F07-4599-9D270461F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6C8D5-191C-904A-DA90-C2A6F3515180}"/>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AEFDCCC3-30B0-0830-6DDF-603DD3280957}"/>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8299631-021A-0980-C8F4-F8DABABC8D5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AE3FCC8-D0FF-EB4B-5637-1304B94926F2}"/>
              </a:ext>
            </a:extLst>
          </p:cNvPr>
          <p:cNvSpPr>
            <a:spLocks noGrp="1"/>
          </p:cNvSpPr>
          <p:nvPr>
            <p:ph type="sldNum" sz="quarter" idx="5"/>
          </p:nvPr>
        </p:nvSpPr>
        <p:spPr/>
        <p:txBody>
          <a:bodyPr/>
          <a:lstStyle/>
          <a:p>
            <a:fld id="{D1C7ABFD-37A3-0247-AEF0-0516E5DC68A6}" type="slidenum">
              <a:rPr lang="en-US" smtClean="0"/>
              <a:t>42</a:t>
            </a:fld>
            <a:endParaRPr lang="en-US"/>
          </a:p>
        </p:txBody>
      </p:sp>
    </p:spTree>
    <p:extLst>
      <p:ext uri="{BB962C8B-B14F-4D97-AF65-F5344CB8AC3E}">
        <p14:creationId xmlns:p14="http://schemas.microsoft.com/office/powerpoint/2010/main" val="1961237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13FD7-21A5-01BB-8C2A-BE6BD8769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C8EA-2D0B-A443-3E61-26796A8A2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D102B-1033-2AC6-B075-A13D997B792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5225065D-5C6E-60B8-FDA0-E62CE129B1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1F7411D-D089-C01A-9DE9-6D77F0EE2CF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C02824B-CABB-4573-BE68-C01BDE745F01}"/>
              </a:ext>
            </a:extLst>
          </p:cNvPr>
          <p:cNvSpPr>
            <a:spLocks noGrp="1"/>
          </p:cNvSpPr>
          <p:nvPr>
            <p:ph type="sldNum" sz="quarter" idx="5"/>
          </p:nvPr>
        </p:nvSpPr>
        <p:spPr/>
        <p:txBody>
          <a:bodyPr/>
          <a:lstStyle/>
          <a:p>
            <a:fld id="{D1C7ABFD-37A3-0247-AEF0-0516E5DC68A6}" type="slidenum">
              <a:rPr lang="en-US" smtClean="0"/>
              <a:t>43</a:t>
            </a:fld>
            <a:endParaRPr lang="en-US"/>
          </a:p>
        </p:txBody>
      </p:sp>
    </p:spTree>
    <p:extLst>
      <p:ext uri="{BB962C8B-B14F-4D97-AF65-F5344CB8AC3E}">
        <p14:creationId xmlns:p14="http://schemas.microsoft.com/office/powerpoint/2010/main" val="1675785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99731-46FF-C615-AEC0-EFF8ADFF6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A91BD-4D34-8A32-3294-83BDB7DF9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AC361-18A6-B74D-225E-5730A7D87D23}"/>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04A81E69-F4B0-EDDE-C065-09203B19F909}"/>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7A8524A8-730B-5801-097A-880387894B9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BEF6890-274C-3124-188A-C7BA34FDC589}"/>
              </a:ext>
            </a:extLst>
          </p:cNvPr>
          <p:cNvSpPr>
            <a:spLocks noGrp="1"/>
          </p:cNvSpPr>
          <p:nvPr>
            <p:ph type="sldNum" sz="quarter" idx="5"/>
          </p:nvPr>
        </p:nvSpPr>
        <p:spPr/>
        <p:txBody>
          <a:bodyPr/>
          <a:lstStyle/>
          <a:p>
            <a:fld id="{D1C7ABFD-37A3-0247-AEF0-0516E5DC68A6}" type="slidenum">
              <a:rPr lang="en-US" smtClean="0"/>
              <a:t>44</a:t>
            </a:fld>
            <a:endParaRPr lang="en-US"/>
          </a:p>
        </p:txBody>
      </p:sp>
    </p:spTree>
    <p:extLst>
      <p:ext uri="{BB962C8B-B14F-4D97-AF65-F5344CB8AC3E}">
        <p14:creationId xmlns:p14="http://schemas.microsoft.com/office/powerpoint/2010/main" val="731578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129F-742F-C043-D205-12C65743E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52713-D917-C80B-6DEF-4F249707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3B7A-2722-C404-D367-D893F1DEC0F5}"/>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9838A463-3197-0C67-DAAF-2BCAD9C6DE7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AAF223EB-97D5-529E-AB31-7097E460E82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B10E1036-080E-40DE-E382-022EDD032B19}"/>
              </a:ext>
            </a:extLst>
          </p:cNvPr>
          <p:cNvSpPr>
            <a:spLocks noGrp="1"/>
          </p:cNvSpPr>
          <p:nvPr>
            <p:ph type="sldNum" sz="quarter" idx="5"/>
          </p:nvPr>
        </p:nvSpPr>
        <p:spPr/>
        <p:txBody>
          <a:bodyPr/>
          <a:lstStyle/>
          <a:p>
            <a:fld id="{D1C7ABFD-37A3-0247-AEF0-0516E5DC68A6}" type="slidenum">
              <a:rPr lang="en-US" smtClean="0"/>
              <a:t>45</a:t>
            </a:fld>
            <a:endParaRPr lang="en-US"/>
          </a:p>
        </p:txBody>
      </p:sp>
    </p:spTree>
    <p:extLst>
      <p:ext uri="{BB962C8B-B14F-4D97-AF65-F5344CB8AC3E}">
        <p14:creationId xmlns:p14="http://schemas.microsoft.com/office/powerpoint/2010/main" val="4036825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C9CA-6BA5-C147-3013-30CC05CD5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0847-B844-52A7-3070-06F73CB61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6D8EA-7646-1C3F-4FC7-D1F3760B64B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1FF717A-6757-CA0A-3D9C-247727B6BD8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64D3A21D-7761-4242-DF53-65C9754A239E}"/>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08D8654-3871-36FD-54C7-88FA639AAC66}"/>
              </a:ext>
            </a:extLst>
          </p:cNvPr>
          <p:cNvSpPr>
            <a:spLocks noGrp="1"/>
          </p:cNvSpPr>
          <p:nvPr>
            <p:ph type="sldNum" sz="quarter" idx="5"/>
          </p:nvPr>
        </p:nvSpPr>
        <p:spPr/>
        <p:txBody>
          <a:bodyPr/>
          <a:lstStyle/>
          <a:p>
            <a:fld id="{D1C7ABFD-37A3-0247-AEF0-0516E5DC68A6}" type="slidenum">
              <a:rPr lang="en-US" smtClean="0"/>
              <a:t>46</a:t>
            </a:fld>
            <a:endParaRPr lang="en-US"/>
          </a:p>
        </p:txBody>
      </p:sp>
    </p:spTree>
    <p:extLst>
      <p:ext uri="{BB962C8B-B14F-4D97-AF65-F5344CB8AC3E}">
        <p14:creationId xmlns:p14="http://schemas.microsoft.com/office/powerpoint/2010/main" val="2164447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B7D2-637C-1B15-7350-5915AE2CE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098DD-49F5-62D3-BCFC-720F2D58F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010-2903-D5EE-65E5-5974DA76900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69231708-019D-3F43-69FF-231D47FF1245}"/>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08188335-30E6-F004-B4A6-69B4503A120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E980B65-EFF1-2235-2203-10AF0AF43203}"/>
              </a:ext>
            </a:extLst>
          </p:cNvPr>
          <p:cNvSpPr>
            <a:spLocks noGrp="1"/>
          </p:cNvSpPr>
          <p:nvPr>
            <p:ph type="sldNum" sz="quarter" idx="5"/>
          </p:nvPr>
        </p:nvSpPr>
        <p:spPr/>
        <p:txBody>
          <a:bodyPr/>
          <a:lstStyle/>
          <a:p>
            <a:fld id="{D1C7ABFD-37A3-0247-AEF0-0516E5DC68A6}" type="slidenum">
              <a:rPr lang="en-US" smtClean="0"/>
              <a:t>47</a:t>
            </a:fld>
            <a:endParaRPr lang="en-US"/>
          </a:p>
        </p:txBody>
      </p:sp>
    </p:spTree>
    <p:extLst>
      <p:ext uri="{BB962C8B-B14F-4D97-AF65-F5344CB8AC3E}">
        <p14:creationId xmlns:p14="http://schemas.microsoft.com/office/powerpoint/2010/main" val="2450516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4C18-99CE-9619-48E2-5AFB11C03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11610-D727-4290-177B-A8F2EB20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E19E8-5E4E-3D69-4B58-C5B016A5175F}"/>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359E12-B3DF-E600-85C2-5C9159164B2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772832-8358-6BD5-69B1-15EA89A6CB5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536A3A07-6A7D-C95A-1FEB-0EAB06D0D03A}"/>
              </a:ext>
            </a:extLst>
          </p:cNvPr>
          <p:cNvSpPr>
            <a:spLocks noGrp="1"/>
          </p:cNvSpPr>
          <p:nvPr>
            <p:ph type="sldNum" sz="quarter" idx="5"/>
          </p:nvPr>
        </p:nvSpPr>
        <p:spPr/>
        <p:txBody>
          <a:bodyPr/>
          <a:lstStyle/>
          <a:p>
            <a:fld id="{D1C7ABFD-37A3-0247-AEF0-0516E5DC68A6}" type="slidenum">
              <a:rPr lang="en-US" smtClean="0"/>
              <a:t>48</a:t>
            </a:fld>
            <a:endParaRPr lang="en-US"/>
          </a:p>
        </p:txBody>
      </p:sp>
    </p:spTree>
    <p:extLst>
      <p:ext uri="{BB962C8B-B14F-4D97-AF65-F5344CB8AC3E}">
        <p14:creationId xmlns:p14="http://schemas.microsoft.com/office/powerpoint/2010/main" val="524108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63EA-DE10-43A6-F46C-E6A0783A2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3E30E-1007-7C10-6E91-E7DECBBA3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FDB55-3B96-7655-37C2-AB8A95783F2E}"/>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B679F5A4-3377-33C9-A853-29BED475E03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856C9B83-566F-02C2-F4B5-E06B9D298B1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36629ADB-4153-8FC7-75E2-367461785242}"/>
              </a:ext>
            </a:extLst>
          </p:cNvPr>
          <p:cNvSpPr>
            <a:spLocks noGrp="1"/>
          </p:cNvSpPr>
          <p:nvPr>
            <p:ph type="sldNum" sz="quarter" idx="5"/>
          </p:nvPr>
        </p:nvSpPr>
        <p:spPr/>
        <p:txBody>
          <a:bodyPr/>
          <a:lstStyle/>
          <a:p>
            <a:fld id="{D1C7ABFD-37A3-0247-AEF0-0516E5DC68A6}" type="slidenum">
              <a:rPr lang="en-US" smtClean="0"/>
              <a:t>49</a:t>
            </a:fld>
            <a:endParaRPr lang="en-US"/>
          </a:p>
        </p:txBody>
      </p:sp>
    </p:spTree>
    <p:extLst>
      <p:ext uri="{BB962C8B-B14F-4D97-AF65-F5344CB8AC3E}">
        <p14:creationId xmlns:p14="http://schemas.microsoft.com/office/powerpoint/2010/main" val="100534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t>We have created the Single cell RNA Seq Snap workflow (</a:t>
            </a:r>
            <a:r>
              <a:rPr lang="en-US" dirty="0" err="1"/>
              <a:t>ScRNASeqSnap</a:t>
            </a:r>
            <a:r>
              <a:rPr lang="en-US" dirty="0"/>
              <a:t>), a dynamic, automated suite of tools and modules for upstream and downstream analyses </a:t>
            </a:r>
            <a:r>
              <a:rPr lang="en-US" b="0" dirty="0">
                <a:solidFill>
                  <a:srgbClr val="CCCCCC"/>
                </a:solidFill>
                <a:effectLst/>
                <a:latin typeface="Menlo" panose="020B0609030804020204" pitchFamily="49" charset="0"/>
              </a:rPr>
              <a:t>for analyzing single cell and single nuclei RNA (</a:t>
            </a:r>
            <a:r>
              <a:rPr lang="en-US" b="0" dirty="0" err="1">
                <a:solidFill>
                  <a:srgbClr val="CCCCCC"/>
                </a:solidFill>
                <a:effectLst/>
                <a:latin typeface="Menlo" panose="020B0609030804020204" pitchFamily="49" charset="0"/>
              </a:rPr>
              <a:t>sc</a:t>
            </a:r>
            <a:r>
              <a:rPr lang="en-US" b="0" dirty="0">
                <a:solidFill>
                  <a:srgbClr val="CCCCCC"/>
                </a:solidFill>
                <a:effectLst/>
                <a:latin typeface="Menlo" panose="020B0609030804020204" pitchFamily="49" charset="0"/>
              </a:rPr>
              <a:t>/snRNA) data from 10X sequencing technology. </a:t>
            </a:r>
          </a:p>
          <a:p>
            <a:endParaRPr lang="en-US" dirty="0"/>
          </a:p>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a:t>
            </a:fld>
            <a:endParaRPr lang="en-US"/>
          </a:p>
        </p:txBody>
      </p:sp>
    </p:spTree>
    <p:extLst>
      <p:ext uri="{BB962C8B-B14F-4D97-AF65-F5344CB8AC3E}">
        <p14:creationId xmlns:p14="http://schemas.microsoft.com/office/powerpoint/2010/main" val="1753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0928-DF91-B0F6-D715-4BE05670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06DF3-639C-3615-FA63-BD6C0552D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9BE5-06F8-486F-A82A-74768B4C9F7B}"/>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3580055-A12B-BAEF-A524-06BD7CB37418}"/>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F21C3838-BF96-0A23-8772-5A8405432FA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11F28151-1BE6-83E3-6CFD-00DFE9B3D66F}"/>
              </a:ext>
            </a:extLst>
          </p:cNvPr>
          <p:cNvSpPr>
            <a:spLocks noGrp="1"/>
          </p:cNvSpPr>
          <p:nvPr>
            <p:ph type="sldNum" sz="quarter" idx="5"/>
          </p:nvPr>
        </p:nvSpPr>
        <p:spPr/>
        <p:txBody>
          <a:bodyPr/>
          <a:lstStyle/>
          <a:p>
            <a:fld id="{D1C7ABFD-37A3-0247-AEF0-0516E5DC68A6}" type="slidenum">
              <a:rPr lang="en-US" smtClean="0"/>
              <a:t>50</a:t>
            </a:fld>
            <a:endParaRPr lang="en-US"/>
          </a:p>
        </p:txBody>
      </p:sp>
    </p:spTree>
    <p:extLst>
      <p:ext uri="{BB962C8B-B14F-4D97-AF65-F5344CB8AC3E}">
        <p14:creationId xmlns:p14="http://schemas.microsoft.com/office/powerpoint/2010/main" val="4239629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FE7E-612E-4535-0384-3983EBA8D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9654-472B-959B-7013-0FE49801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DE0B-E9BE-7A75-D14E-278B723D3828}"/>
              </a:ext>
            </a:extLst>
          </p:cNvPr>
          <p:cNvSpPr>
            <a:spLocks noGrp="1"/>
          </p:cNvSpPr>
          <p:nvPr>
            <p:ph type="body"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DE4EA7FF-89B1-65D6-3F7A-37612A99D01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DEF6A146-00C6-78C4-8336-DA9BD0E0A86F}"/>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E0EF8582-D9EF-7D2B-7572-CBDAE396313E}"/>
              </a:ext>
            </a:extLst>
          </p:cNvPr>
          <p:cNvSpPr>
            <a:spLocks noGrp="1"/>
          </p:cNvSpPr>
          <p:nvPr>
            <p:ph type="sldNum" sz="quarter" idx="5"/>
          </p:nvPr>
        </p:nvSpPr>
        <p:spPr/>
        <p:txBody>
          <a:bodyPr/>
          <a:lstStyle/>
          <a:p>
            <a:fld id="{D1C7ABFD-37A3-0247-AEF0-0516E5DC68A6}" type="slidenum">
              <a:rPr lang="en-US" smtClean="0"/>
              <a:t>51</a:t>
            </a:fld>
            <a:endParaRPr lang="en-US"/>
          </a:p>
        </p:txBody>
      </p:sp>
    </p:spTree>
    <p:extLst>
      <p:ext uri="{BB962C8B-B14F-4D97-AF65-F5344CB8AC3E}">
        <p14:creationId xmlns:p14="http://schemas.microsoft.com/office/powerpoint/2010/main" val="3776158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52</a:t>
            </a:fld>
            <a:endParaRPr lang="en-US"/>
          </a:p>
        </p:txBody>
      </p:sp>
    </p:spTree>
    <p:extLst>
      <p:ext uri="{BB962C8B-B14F-4D97-AF65-F5344CB8AC3E}">
        <p14:creationId xmlns:p14="http://schemas.microsoft.com/office/powerpoint/2010/main" val="2233316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Walk them through the main folder</a:t>
            </a:r>
          </a:p>
          <a:p>
            <a:pPr marL="342900" indent="-342900">
              <a:buAutoNum type="arabicPeriod"/>
            </a:pPr>
            <a:r>
              <a:rPr lang="en-US" dirty="0"/>
              <a:t>upstream-analysis: plots/01_Seurat_qc/DST800</a:t>
            </a:r>
          </a:p>
          <a:p>
            <a:pPr marL="342900" indent="-342900">
              <a:buAutoNum type="arabicPeriod"/>
            </a:pPr>
            <a:r>
              <a:rPr lang="en-US" dirty="0"/>
              <a:t>upstream-analysis: plots/04_Filter_object</a:t>
            </a:r>
          </a:p>
          <a:p>
            <a:pPr marL="342900" indent="-342900">
              <a:buAutoNum type="arabicPeriod"/>
            </a:pPr>
            <a:r>
              <a:rPr lang="en-US" dirty="0"/>
              <a:t>upstream-analysis: plots/05_Final_summary_report</a:t>
            </a:r>
          </a:p>
          <a:p>
            <a:pPr marL="342900" indent="-342900">
              <a:buAutoNum type="arabicPeriod"/>
            </a:pPr>
            <a:r>
              <a:rPr lang="en-US" dirty="0"/>
              <a:t>integrative-analysis: plots/Report_integrative_analysis_harmony_2024-06-24.html</a:t>
            </a:r>
          </a:p>
          <a:p>
            <a:pPr marL="342900" indent="-342900">
              <a:buAutoNum type="arabicPeriod"/>
            </a:pPr>
            <a:r>
              <a:rPr lang="en-US" dirty="0"/>
              <a:t>cell-types-annotation: plots/01_cell_types_annotation_SingleR/Report_cell_types_annotation_SingleR_broad_2024-07-17.html</a:t>
            </a:r>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53</a:t>
            </a:fld>
            <a:endParaRPr lang="en-US"/>
          </a:p>
        </p:txBody>
      </p:sp>
    </p:spTree>
    <p:extLst>
      <p:ext uri="{BB962C8B-B14F-4D97-AF65-F5344CB8AC3E}">
        <p14:creationId xmlns:p14="http://schemas.microsoft.com/office/powerpoint/2010/main" val="755217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1C7ABFD-37A3-0247-AEF0-0516E5DC68A6}" type="slidenum">
              <a:rPr lang="en-US" smtClean="0"/>
              <a:t>54</a:t>
            </a:fld>
            <a:endParaRPr lang="en-US"/>
          </a:p>
        </p:txBody>
      </p:sp>
    </p:spTree>
    <p:extLst>
      <p:ext uri="{BB962C8B-B14F-4D97-AF65-F5344CB8AC3E}">
        <p14:creationId xmlns:p14="http://schemas.microsoft.com/office/powerpoint/2010/main" val="373620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CA7D-2584-F132-18F5-8B5E6C56E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523FE-FBAF-671D-D8CE-E1D681D5E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7EBA-8D51-E655-CD06-FD8460AEC204}"/>
              </a:ext>
            </a:extLst>
          </p:cNvPr>
          <p:cNvSpPr>
            <a:spLocks noGrp="1"/>
          </p:cNvSpPr>
          <p:nvPr>
            <p:ph type="body" idx="1"/>
          </p:nvPr>
        </p:nvSpPr>
        <p:spPr/>
        <p:txBody>
          <a:bodyPr/>
          <a:lstStyle/>
          <a:p>
            <a:r>
              <a:rPr lang="en-US" dirty="0"/>
              <a:t> if you click on Readme file you will find a thorough documentation about how to use the repo and access the code.</a:t>
            </a:r>
          </a:p>
          <a:p>
            <a:endParaRPr lang="en-US" dirty="0"/>
          </a:p>
        </p:txBody>
      </p:sp>
      <p:sp>
        <p:nvSpPr>
          <p:cNvPr id="4" name="Date Placeholder 3">
            <a:extLst>
              <a:ext uri="{FF2B5EF4-FFF2-40B4-BE49-F238E27FC236}">
                <a16:creationId xmlns:a16="http://schemas.microsoft.com/office/drawing/2014/main" id="{BA418DB5-AC75-3F2F-F01E-A79DC81BA501}"/>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E456CF3E-CB0D-4EEA-A45D-54962ED4F41D}"/>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C1B47C6E-97EE-8FDE-A6B3-470B83E5CA4B}"/>
              </a:ext>
            </a:extLst>
          </p:cNvPr>
          <p:cNvSpPr>
            <a:spLocks noGrp="1"/>
          </p:cNvSpPr>
          <p:nvPr>
            <p:ph type="sldNum" sz="quarter" idx="5"/>
          </p:nvPr>
        </p:nvSpPr>
        <p:spPr/>
        <p:txBody>
          <a:bodyPr/>
          <a:lstStyle/>
          <a:p>
            <a:fld id="{D1C7ABFD-37A3-0247-AEF0-0516E5DC68A6}" type="slidenum">
              <a:rPr lang="en-US" smtClean="0"/>
              <a:t>6</a:t>
            </a:fld>
            <a:endParaRPr lang="en-US"/>
          </a:p>
        </p:txBody>
      </p:sp>
    </p:spTree>
    <p:extLst>
      <p:ext uri="{BB962C8B-B14F-4D97-AF65-F5344CB8AC3E}">
        <p14:creationId xmlns:p14="http://schemas.microsoft.com/office/powerpoint/2010/main" val="42977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EB4-2DC9-1F1E-3C76-8E181661B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CA3B-E846-58F8-E2A8-9C86BFEE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76CBA-46D7-A9B0-8831-1C1BDDF1E442}"/>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0B66244A-6071-8309-3E64-D6C485908F4B}"/>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45907082-D4CF-CA5B-ECEC-D4B935ECB844}"/>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F64261-4BFD-1AAC-8991-26C92353397D}"/>
              </a:ext>
            </a:extLst>
          </p:cNvPr>
          <p:cNvSpPr>
            <a:spLocks noGrp="1"/>
          </p:cNvSpPr>
          <p:nvPr>
            <p:ph type="sldNum" sz="quarter" idx="5"/>
          </p:nvPr>
        </p:nvSpPr>
        <p:spPr/>
        <p:txBody>
          <a:bodyPr/>
          <a:lstStyle/>
          <a:p>
            <a:fld id="{D1C7ABFD-37A3-0247-AEF0-0516E5DC68A6}" type="slidenum">
              <a:rPr lang="en-US" smtClean="0"/>
              <a:t>7</a:t>
            </a:fld>
            <a:endParaRPr lang="en-US"/>
          </a:p>
        </p:txBody>
      </p:sp>
    </p:spTree>
    <p:extLst>
      <p:ext uri="{BB962C8B-B14F-4D97-AF65-F5344CB8AC3E}">
        <p14:creationId xmlns:p14="http://schemas.microsoft.com/office/powerpoint/2010/main" val="119211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C7647-2F5B-98C2-D8CA-67322E2EA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CC2D8-1EFB-16AC-1186-415073CBF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49C13-37B5-E16D-AF67-B7C2BDF77410}"/>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F7B327A8-FAEC-2FC3-FCB1-E1EEF2B447D3}"/>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10767E86-3193-1EB2-0F8C-BC61241E49DC}"/>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AD9D4C16-3D09-F669-5DB5-EB356AE03BD2}"/>
              </a:ext>
            </a:extLst>
          </p:cNvPr>
          <p:cNvSpPr>
            <a:spLocks noGrp="1"/>
          </p:cNvSpPr>
          <p:nvPr>
            <p:ph type="sldNum" sz="quarter" idx="5"/>
          </p:nvPr>
        </p:nvSpPr>
        <p:spPr/>
        <p:txBody>
          <a:bodyPr/>
          <a:lstStyle/>
          <a:p>
            <a:fld id="{D1C7ABFD-37A3-0247-AEF0-0516E5DC68A6}" type="slidenum">
              <a:rPr lang="en-US" smtClean="0"/>
              <a:t>8</a:t>
            </a:fld>
            <a:endParaRPr lang="en-US"/>
          </a:p>
        </p:txBody>
      </p:sp>
    </p:spTree>
    <p:extLst>
      <p:ext uri="{BB962C8B-B14F-4D97-AF65-F5344CB8AC3E}">
        <p14:creationId xmlns:p14="http://schemas.microsoft.com/office/powerpoint/2010/main" val="87226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41B61-BB2E-D13A-417D-F786F1F31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7BF9D-ACEA-68F4-5EE3-11A40DBA2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5EFBC6-2589-EDB1-069A-468B1252E3BC}"/>
              </a:ext>
            </a:extLst>
          </p:cNvPr>
          <p:cNvSpPr>
            <a:spLocks noGrp="1"/>
          </p:cNvSpPr>
          <p:nvPr>
            <p:ph type="body" idx="1"/>
          </p:nvPr>
        </p:nvSpPr>
        <p:spPr/>
        <p:txBody>
          <a:bodyPr/>
          <a:lstStyle/>
          <a:p>
            <a:r>
              <a:rPr lang="en-US" dirty="0"/>
              <a:t>There are two options to access the code in the GitHub repository. The first option is to </a:t>
            </a:r>
          </a:p>
        </p:txBody>
      </p:sp>
      <p:sp>
        <p:nvSpPr>
          <p:cNvPr id="4" name="Date Placeholder 3">
            <a:extLst>
              <a:ext uri="{FF2B5EF4-FFF2-40B4-BE49-F238E27FC236}">
                <a16:creationId xmlns:a16="http://schemas.microsoft.com/office/drawing/2014/main" id="{97A7695D-232F-1B01-7F9C-8D50F34500CF}"/>
              </a:ext>
            </a:extLst>
          </p:cNvPr>
          <p:cNvSpPr>
            <a:spLocks noGrp="1"/>
          </p:cNvSpPr>
          <p:nvPr>
            <p:ph type="dt" idx="1"/>
          </p:nvPr>
        </p:nvSpPr>
        <p:spPr/>
        <p:txBody>
          <a:bodyPr/>
          <a:lstStyle/>
          <a:p>
            <a:fld id="{BE2C213F-D78F-5148-ACD8-F60E89228165}" type="datetime1">
              <a:rPr lang="en-US" smtClean="0"/>
              <a:t>12/9/24</a:t>
            </a:fld>
            <a:endParaRPr lang="en-US"/>
          </a:p>
        </p:txBody>
      </p:sp>
      <p:sp>
        <p:nvSpPr>
          <p:cNvPr id="5" name="Footer Placeholder 4">
            <a:extLst>
              <a:ext uri="{FF2B5EF4-FFF2-40B4-BE49-F238E27FC236}">
                <a16:creationId xmlns:a16="http://schemas.microsoft.com/office/drawing/2014/main" id="{2CA0E486-6DC4-32AC-D472-A7FF60C6B3E3}"/>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DF7F6507-EB3F-3DC4-8D82-3FE64C57D499}"/>
              </a:ext>
            </a:extLst>
          </p:cNvPr>
          <p:cNvSpPr>
            <a:spLocks noGrp="1"/>
          </p:cNvSpPr>
          <p:nvPr>
            <p:ph type="sldNum" sz="quarter" idx="5"/>
          </p:nvPr>
        </p:nvSpPr>
        <p:spPr/>
        <p:txBody>
          <a:bodyPr/>
          <a:lstStyle/>
          <a:p>
            <a:fld id="{D1C7ABFD-37A3-0247-AEF0-0516E5DC68A6}" type="slidenum">
              <a:rPr lang="en-US" smtClean="0"/>
              <a:t>9</a:t>
            </a:fld>
            <a:endParaRPr lang="en-US"/>
          </a:p>
        </p:txBody>
      </p:sp>
    </p:spTree>
    <p:extLst>
      <p:ext uri="{BB962C8B-B14F-4D97-AF65-F5344CB8AC3E}">
        <p14:creationId xmlns:p14="http://schemas.microsoft.com/office/powerpoint/2010/main" val="282741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1_White Cover Slide (Image Right)">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pic>
        <p:nvPicPr>
          <p:cNvPr id="39" name="Picture 38">
            <a:extLst>
              <a:ext uri="{FF2B5EF4-FFF2-40B4-BE49-F238E27FC236}">
                <a16:creationId xmlns:a16="http://schemas.microsoft.com/office/drawing/2014/main" id="{1316D4AE-6ED8-9FA7-9584-3DD7639797A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2" name="Straight Connector 1">
            <a:extLst>
              <a:ext uri="{FF2B5EF4-FFF2-40B4-BE49-F238E27FC236}">
                <a16:creationId xmlns:a16="http://schemas.microsoft.com/office/drawing/2014/main" id="{DB7D79D0-D0E8-F797-9090-D789A452669C}"/>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4185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_Agenda Full Im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7" name="Text Placeholder 6">
            <a:extLst>
              <a:ext uri="{FF2B5EF4-FFF2-40B4-BE49-F238E27FC236}">
                <a16:creationId xmlns:a16="http://schemas.microsoft.com/office/drawing/2014/main" id="{52A0B118-F115-88C7-EE8A-3AF167F8906B}"/>
              </a:ext>
            </a:extLst>
          </p:cNvPr>
          <p:cNvSpPr>
            <a:spLocks noGrp="1"/>
          </p:cNvSpPr>
          <p:nvPr>
            <p:ph type="body" sz="quarter" idx="11" hasCustomPrompt="1"/>
          </p:nvPr>
        </p:nvSpPr>
        <p:spPr>
          <a:xfrm>
            <a:off x="685800" y="2171700"/>
            <a:ext cx="16878300"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078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1_Red Transition">
    <p:bg>
      <p:bgPr>
        <a:gradFill>
          <a:gsLst>
            <a:gs pos="0">
              <a:srgbClr val="D11947"/>
            </a:gs>
            <a:gs pos="100000">
              <a:schemeClr val="accent2"/>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61840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2_Red Dark Blue Gradient Transition">
    <p:bg>
      <p:bgPr>
        <a:gradFill>
          <a:gsLst>
            <a:gs pos="0">
              <a:schemeClr val="accent1"/>
            </a:gs>
            <a:gs pos="19998">
              <a:schemeClr val="accent1"/>
            </a:gs>
            <a:gs pos="99000">
              <a:schemeClr val="accent3"/>
            </a:gs>
          </a:gsLst>
          <a:lin ang="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1067083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3_Aqua to Dark Blue Gradient Transition">
    <p:bg>
      <p:bgPr>
        <a:gradFill>
          <a:gsLst>
            <a:gs pos="0">
              <a:schemeClr val="accent4"/>
            </a:gs>
            <a:gs pos="100000">
              <a:schemeClr val="accent3"/>
            </a:gs>
          </a:gsLst>
          <a:lin ang="0" scaled="0"/>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947A3-7588-4076-49DF-9FD262177FD0}"/>
              </a:ext>
            </a:extLst>
          </p:cNvPr>
          <p:cNvSpPr>
            <a:spLocks noGrp="1"/>
          </p:cNvSpPr>
          <p:nvPr>
            <p:ph type="body" sz="quarter" idx="10" hasCustomPrompt="1"/>
          </p:nvPr>
        </p:nvSpPr>
        <p:spPr>
          <a:xfrm>
            <a:off x="685800" y="723900"/>
            <a:ext cx="16878300" cy="8953500"/>
          </a:xfrm>
        </p:spPr>
        <p:txBody>
          <a:bodyPr anchor="ctr"/>
          <a:lstStyle>
            <a:lvl1pPr marL="0" indent="0" algn="ctr">
              <a:lnSpc>
                <a:spcPct val="100000"/>
              </a:lnSpc>
              <a:buFontTx/>
              <a:buNone/>
              <a:defRPr sz="6700" b="1">
                <a:solidFill>
                  <a:schemeClr val="bg1"/>
                </a:solidFill>
              </a:defRPr>
            </a:lvl1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430665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4_Transition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82CFC-F126-CFDE-0909-D536EA099991}"/>
              </a:ext>
            </a:extLst>
          </p:cNvPr>
          <p:cNvSpPr>
            <a:spLocks noGrp="1"/>
          </p:cNvSpPr>
          <p:nvPr>
            <p:ph type="body" sz="quarter" idx="12" hasCustomPrompt="1"/>
          </p:nvPr>
        </p:nvSpPr>
        <p:spPr>
          <a:xfrm>
            <a:off x="685800" y="685800"/>
            <a:ext cx="16878300" cy="8991599"/>
          </a:xfrm>
          <a:prstGeom prst="rect">
            <a:avLst/>
          </a:prstGeom>
        </p:spPr>
        <p:txBody>
          <a:bodyPr anchor="ctr">
            <a:noAutofit/>
          </a:bodyPr>
          <a:lstStyle>
            <a:lvl1pPr marL="0" indent="0" algn="ctr">
              <a:lnSpc>
                <a:spcPct val="100000"/>
              </a:lnSpc>
              <a:spcBef>
                <a:spcPts val="1000"/>
              </a:spcBef>
              <a:buNone/>
              <a:defRPr sz="6700" b="1">
                <a:solidFill>
                  <a:schemeClr val="bg1"/>
                </a:solidFill>
              </a:defRPr>
            </a:lvl1pPr>
            <a:lvl2pPr>
              <a:defRPr sz="6700">
                <a:solidFill>
                  <a:schemeClr val="bg1"/>
                </a:solidFill>
              </a:defRPr>
            </a:lvl2pPr>
            <a:lvl3pPr>
              <a:defRPr sz="6700">
                <a:solidFill>
                  <a:schemeClr val="bg1"/>
                </a:solidFill>
              </a:defRPr>
            </a:lvl3pPr>
            <a:lvl4pPr>
              <a:defRPr sz="6700">
                <a:solidFill>
                  <a:schemeClr val="bg1"/>
                </a:solidFill>
              </a:defRPr>
            </a:lvl4pPr>
            <a:lvl5pPr>
              <a:defRPr sz="6700">
                <a:solidFill>
                  <a:schemeClr val="bg1"/>
                </a:solidFill>
              </a:defRPr>
            </a:lvl5pPr>
          </a:lstStyle>
          <a:p>
            <a:pPr lvl="0"/>
            <a:r>
              <a:rPr lang="en-US" dirty="0"/>
              <a:t>Sample Text for Section</a:t>
            </a:r>
            <a:br>
              <a:rPr lang="en-US" dirty="0"/>
            </a:br>
            <a:r>
              <a:rPr lang="en-US" dirty="0"/>
              <a:t>Break Slide</a:t>
            </a:r>
          </a:p>
        </p:txBody>
      </p:sp>
    </p:spTree>
    <p:extLst>
      <p:ext uri="{BB962C8B-B14F-4D97-AF65-F5344CB8AC3E}">
        <p14:creationId xmlns:p14="http://schemas.microsoft.com/office/powerpoint/2010/main" val="287813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1_Intro Speaker Op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29A9-6CA4-C37C-DFD6-C217E00C1F1D}"/>
              </a:ext>
            </a:extLst>
          </p:cNvPr>
          <p:cNvSpPr>
            <a:spLocks noGrp="1"/>
          </p:cNvSpPr>
          <p:nvPr>
            <p:ph type="title" hasCustomPrompt="1"/>
          </p:nvPr>
        </p:nvSpPr>
        <p:spPr>
          <a:xfrm>
            <a:off x="7324344" y="281065"/>
            <a:ext cx="10239756" cy="1663307"/>
          </a:xfrm>
        </p:spPr>
        <p:txBody>
          <a:bodyPr/>
          <a:lstStyle/>
          <a:p>
            <a:r>
              <a:rPr lang="en-US" dirty="0"/>
              <a:t>Name of speaker here</a:t>
            </a:r>
          </a:p>
        </p:txBody>
      </p:sp>
      <p:sp>
        <p:nvSpPr>
          <p:cNvPr id="3" name="Slide Number Placeholder 2">
            <a:extLst>
              <a:ext uri="{FF2B5EF4-FFF2-40B4-BE49-F238E27FC236}">
                <a16:creationId xmlns:a16="http://schemas.microsoft.com/office/drawing/2014/main" id="{781066F9-4848-61F8-1CB6-D8020F70AAC9}"/>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AFC007A2-028A-A4C8-1186-DB3A5137EA4A}"/>
              </a:ext>
            </a:extLst>
          </p:cNvPr>
          <p:cNvSpPr>
            <a:spLocks noGrp="1"/>
          </p:cNvSpPr>
          <p:nvPr>
            <p:ph type="body" sz="quarter" idx="11" hasCustomPrompt="1"/>
          </p:nvPr>
        </p:nvSpPr>
        <p:spPr>
          <a:xfrm>
            <a:off x="7324725" y="2400300"/>
            <a:ext cx="10239375" cy="6858000"/>
          </a:xfrm>
        </p:spPr>
        <p:txBody>
          <a:bodyPr>
            <a:normAutofit/>
          </a:bodyPr>
          <a:lstStyle>
            <a:lvl1pPr marL="0" indent="0">
              <a:lnSpc>
                <a:spcPct val="150000"/>
              </a:lnSpc>
              <a:spcBef>
                <a:spcPts val="1000"/>
              </a:spcBef>
              <a:buFontTx/>
              <a:buNone/>
              <a:defRPr sz="1800">
                <a:solidFill>
                  <a:srgbClr val="474C55"/>
                </a:solidFill>
              </a:defRPr>
            </a:lvl1pPr>
            <a:lvl2pPr marL="685800" indent="0">
              <a:buFontTx/>
              <a:buNone/>
              <a:defRPr sz="1800"/>
            </a:lvl2pPr>
            <a:lvl3pPr marL="1371600" indent="0">
              <a:buFontTx/>
              <a:buNone/>
              <a:defRPr sz="1800"/>
            </a:lvl3pPr>
            <a:lvl4pPr marL="2057400" indent="0">
              <a:buFontTx/>
              <a:buNone/>
              <a:defRPr sz="1800"/>
            </a:lvl4pPr>
            <a:lvl5pPr marL="2743200" indent="0">
              <a:buFontTx/>
              <a:buNone/>
              <a:defRPr sz="1800"/>
            </a:lvl5pPr>
          </a:lstStyle>
          <a:p>
            <a:pPr lvl="0"/>
            <a:r>
              <a:rPr lang="en-US" dirty="0"/>
              <a:t>Body copy to go here</a:t>
            </a:r>
          </a:p>
        </p:txBody>
      </p:sp>
      <p:sp>
        <p:nvSpPr>
          <p:cNvPr id="8" name="Picture Placeholder 7">
            <a:extLst>
              <a:ext uri="{FF2B5EF4-FFF2-40B4-BE49-F238E27FC236}">
                <a16:creationId xmlns:a16="http://schemas.microsoft.com/office/drawing/2014/main" id="{ADE17B1B-ADCE-C46D-2623-9A1906398D9A}"/>
              </a:ext>
            </a:extLst>
          </p:cNvPr>
          <p:cNvSpPr>
            <a:spLocks noGrp="1"/>
          </p:cNvSpPr>
          <p:nvPr>
            <p:ph type="pic" sz="quarter" idx="12"/>
          </p:nvPr>
        </p:nvSpPr>
        <p:spPr>
          <a:xfrm>
            <a:off x="0" y="0"/>
            <a:ext cx="5486400" cy="9677400"/>
          </a:xfrm>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1E7EE917-02F9-D670-EE65-B0336841C9C4}"/>
              </a:ext>
            </a:extLst>
          </p:cNvPr>
          <p:cNvCxnSpPr/>
          <p:nvPr userDrawn="1"/>
        </p:nvCxnSpPr>
        <p:spPr>
          <a:xfrm>
            <a:off x="7431374"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90777"/>
      </p:ext>
    </p:extLst>
  </p:cSld>
  <p:clrMapOvr>
    <a:masterClrMapping/>
  </p:clrMapOvr>
  <p:extLst>
    <p:ext uri="{DCECCB84-F9BA-43D5-87BE-67443E8EF086}">
      <p15:sldGuideLst xmlns:p15="http://schemas.microsoft.com/office/powerpoint/2012/main">
        <p15:guide id="1" pos="4608" userDrawn="1">
          <p15:clr>
            <a:srgbClr val="FBAE40"/>
          </p15:clr>
        </p15:guide>
        <p15:guide id="2"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2_Intro Speaker Op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1AFC-0ADB-5F03-BF3B-E163D95DCEC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DA55620-7243-DDC0-2793-15144D66EA11}"/>
              </a:ext>
            </a:extLst>
          </p:cNvPr>
          <p:cNvSpPr>
            <a:spLocks noGrp="1"/>
          </p:cNvSpPr>
          <p:nvPr>
            <p:ph type="pic" sz="quarter" idx="11"/>
          </p:nvPr>
        </p:nvSpPr>
        <p:spPr>
          <a:xfrm>
            <a:off x="1645920" y="1371600"/>
            <a:ext cx="6583680" cy="4389120"/>
          </a:xfrm>
        </p:spPr>
        <p:txBody>
          <a:bodyPr/>
          <a:lstStyle/>
          <a:p>
            <a:r>
              <a:rPr lang="en-US"/>
              <a:t>Click icon to add picture</a:t>
            </a:r>
          </a:p>
        </p:txBody>
      </p:sp>
      <p:sp>
        <p:nvSpPr>
          <p:cNvPr id="7" name="Text Placeholder 6">
            <a:extLst>
              <a:ext uri="{FF2B5EF4-FFF2-40B4-BE49-F238E27FC236}">
                <a16:creationId xmlns:a16="http://schemas.microsoft.com/office/drawing/2014/main" id="{FBE5538A-9134-7143-DFB9-EB2B15AAA761}"/>
              </a:ext>
            </a:extLst>
          </p:cNvPr>
          <p:cNvSpPr>
            <a:spLocks noGrp="1"/>
          </p:cNvSpPr>
          <p:nvPr>
            <p:ph type="body" sz="quarter" idx="12" hasCustomPrompt="1"/>
          </p:nvPr>
        </p:nvSpPr>
        <p:spPr>
          <a:xfrm>
            <a:off x="1646238" y="6190488"/>
            <a:ext cx="6583680" cy="768096"/>
          </a:xfrm>
        </p:spPr>
        <p:txBody>
          <a:bodyPr>
            <a:noAutofit/>
          </a:bodyPr>
          <a:lstStyle>
            <a:lvl1pPr marL="0" indent="0" algn="ctr">
              <a:lnSpc>
                <a:spcPct val="150000"/>
              </a:lnSpc>
              <a:spcBef>
                <a:spcPts val="1000"/>
              </a:spcBef>
              <a:buFontTx/>
              <a:buNone/>
              <a:defRPr sz="3500" b="1">
                <a:solidFill>
                  <a:schemeClr val="accent3"/>
                </a:solidFill>
              </a:defRPr>
            </a:lvl1pPr>
            <a:lvl2pPr marL="685800" indent="0">
              <a:buFontTx/>
              <a:buNone/>
              <a:defRPr sz="3500"/>
            </a:lvl2pPr>
            <a:lvl3pPr marL="1371600" indent="0">
              <a:buFontTx/>
              <a:buNone/>
              <a:defRPr sz="3500"/>
            </a:lvl3pPr>
            <a:lvl4pPr marL="2057400" indent="0">
              <a:buFontTx/>
              <a:buNone/>
              <a:defRPr sz="3500"/>
            </a:lvl4pPr>
            <a:lvl5pPr marL="2743200" indent="0">
              <a:buFontTx/>
              <a:buNone/>
              <a:defRPr sz="3500"/>
            </a:lvl5pPr>
          </a:lstStyle>
          <a:p>
            <a:pPr lvl="0"/>
            <a:r>
              <a:rPr lang="en-US" dirty="0"/>
              <a:t>Name of speaker goes here</a:t>
            </a:r>
          </a:p>
        </p:txBody>
      </p:sp>
      <p:sp>
        <p:nvSpPr>
          <p:cNvPr id="9" name="Text Placeholder 8">
            <a:extLst>
              <a:ext uri="{FF2B5EF4-FFF2-40B4-BE49-F238E27FC236}">
                <a16:creationId xmlns:a16="http://schemas.microsoft.com/office/drawing/2014/main" id="{2551B541-02EB-3259-2293-7B0265EA51E1}"/>
              </a:ext>
            </a:extLst>
          </p:cNvPr>
          <p:cNvSpPr>
            <a:spLocks noGrp="1"/>
          </p:cNvSpPr>
          <p:nvPr>
            <p:ph type="body" sz="quarter" idx="13" hasCustomPrompt="1"/>
          </p:nvPr>
        </p:nvSpPr>
        <p:spPr>
          <a:xfrm>
            <a:off x="1645920" y="7022592"/>
            <a:ext cx="6583680" cy="768096"/>
          </a:xfrm>
        </p:spPr>
        <p:txBody>
          <a:bodyPr>
            <a:noAutofit/>
          </a:bodyPr>
          <a:lstStyle>
            <a:lvl1pPr marL="0" indent="0" algn="ctr">
              <a:lnSpc>
                <a:spcPct val="150000"/>
              </a:lnSpc>
              <a:spcBef>
                <a:spcPts val="1000"/>
              </a:spcBef>
              <a:buFontTx/>
              <a:buNone/>
              <a:defRPr sz="1800">
                <a:solidFill>
                  <a:srgbClr val="474C55"/>
                </a:solidFill>
              </a:defRPr>
            </a:lvl1pPr>
            <a:lvl2pPr algn="ctr">
              <a:defRPr/>
            </a:lvl2pPr>
            <a:lvl3pPr algn="ctr">
              <a:defRPr/>
            </a:lvl3pPr>
            <a:lvl4pPr algn="ctr">
              <a:defRPr/>
            </a:lvl4pPr>
            <a:lvl5pPr algn="ctr">
              <a:defRPr/>
            </a:lvl5pPr>
          </a:lstStyle>
          <a:p>
            <a:pPr lvl="0"/>
            <a:r>
              <a:rPr lang="en-US" dirty="0"/>
              <a:t>Title, Department</a:t>
            </a:r>
          </a:p>
        </p:txBody>
      </p:sp>
      <p:sp>
        <p:nvSpPr>
          <p:cNvPr id="11" name="Picture Placeholder 10">
            <a:extLst>
              <a:ext uri="{FF2B5EF4-FFF2-40B4-BE49-F238E27FC236}">
                <a16:creationId xmlns:a16="http://schemas.microsoft.com/office/drawing/2014/main" id="{52277AE4-C4D2-7F28-88DB-43DB230B9092}"/>
              </a:ext>
            </a:extLst>
          </p:cNvPr>
          <p:cNvSpPr>
            <a:spLocks noGrp="1"/>
          </p:cNvSpPr>
          <p:nvPr>
            <p:ph type="pic" sz="quarter" idx="14"/>
          </p:nvPr>
        </p:nvSpPr>
        <p:spPr>
          <a:xfrm>
            <a:off x="9930384" y="1371600"/>
            <a:ext cx="6583680" cy="4389120"/>
          </a:xfrm>
        </p:spPr>
        <p:txBody>
          <a:bodyPr/>
          <a:lstStyle/>
          <a:p>
            <a:r>
              <a:rPr lang="en-US"/>
              <a:t>Click icon to add picture</a:t>
            </a:r>
          </a:p>
        </p:txBody>
      </p:sp>
      <p:sp>
        <p:nvSpPr>
          <p:cNvPr id="13" name="Text Placeholder 12">
            <a:extLst>
              <a:ext uri="{FF2B5EF4-FFF2-40B4-BE49-F238E27FC236}">
                <a16:creationId xmlns:a16="http://schemas.microsoft.com/office/drawing/2014/main" id="{2DF343E4-ABFC-21A4-7155-E6D70DC1CFBD}"/>
              </a:ext>
            </a:extLst>
          </p:cNvPr>
          <p:cNvSpPr>
            <a:spLocks noGrp="1"/>
          </p:cNvSpPr>
          <p:nvPr>
            <p:ph type="body" sz="quarter" idx="15" hasCustomPrompt="1"/>
          </p:nvPr>
        </p:nvSpPr>
        <p:spPr>
          <a:xfrm>
            <a:off x="9929813" y="6190488"/>
            <a:ext cx="6583680" cy="749808"/>
          </a:xfrm>
        </p:spPr>
        <p:txBody>
          <a:bodyPr>
            <a:noAutofit/>
          </a:bodyPr>
          <a:lstStyle>
            <a:lvl1pPr marL="0" indent="0" algn="ctr">
              <a:lnSpc>
                <a:spcPct val="150000"/>
              </a:lnSpc>
              <a:spcBef>
                <a:spcPts val="1000"/>
              </a:spcBef>
              <a:buNone/>
              <a:defRPr sz="3400" b="1">
                <a:solidFill>
                  <a:schemeClr val="accent3"/>
                </a:solidFill>
              </a:defRPr>
            </a:lvl1pPr>
            <a:lvl2pPr>
              <a:defRPr sz="3400">
                <a:solidFill>
                  <a:schemeClr val="accent3"/>
                </a:solidFill>
              </a:defRPr>
            </a:lvl2pPr>
            <a:lvl3pPr>
              <a:defRPr sz="3400">
                <a:solidFill>
                  <a:schemeClr val="accent3"/>
                </a:solidFill>
              </a:defRPr>
            </a:lvl3pPr>
            <a:lvl4pPr>
              <a:defRPr sz="3400">
                <a:solidFill>
                  <a:schemeClr val="accent3"/>
                </a:solidFill>
              </a:defRPr>
            </a:lvl4pPr>
            <a:lvl5pPr>
              <a:defRPr sz="3400">
                <a:solidFill>
                  <a:schemeClr val="accent3"/>
                </a:solidFill>
              </a:defRPr>
            </a:lvl5pPr>
          </a:lstStyle>
          <a:p>
            <a:pPr lvl="0"/>
            <a:r>
              <a:rPr lang="en-US" dirty="0"/>
              <a:t>Name of speaker goes here</a:t>
            </a:r>
          </a:p>
        </p:txBody>
      </p:sp>
      <p:sp>
        <p:nvSpPr>
          <p:cNvPr id="15" name="Text Placeholder 14">
            <a:extLst>
              <a:ext uri="{FF2B5EF4-FFF2-40B4-BE49-F238E27FC236}">
                <a16:creationId xmlns:a16="http://schemas.microsoft.com/office/drawing/2014/main" id="{AA2CAD1A-5C82-5932-EBB5-1C02B2745047}"/>
              </a:ext>
            </a:extLst>
          </p:cNvPr>
          <p:cNvSpPr>
            <a:spLocks noGrp="1"/>
          </p:cNvSpPr>
          <p:nvPr>
            <p:ph type="body" sz="quarter" idx="16" hasCustomPrompt="1"/>
          </p:nvPr>
        </p:nvSpPr>
        <p:spPr>
          <a:xfrm>
            <a:off x="9929813" y="7022592"/>
            <a:ext cx="6583680"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3927419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_Intro Speaker Opt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3FBC3-BB64-7A73-5C9B-57D10303BB0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ABFDD4B-6935-5818-DBC8-CC25DF873037}"/>
              </a:ext>
            </a:extLst>
          </p:cNvPr>
          <p:cNvSpPr>
            <a:spLocks noGrp="1" noChangeAspect="1"/>
          </p:cNvSpPr>
          <p:nvPr>
            <p:ph type="pic" sz="quarter" idx="11"/>
          </p:nvPr>
        </p:nvSpPr>
        <p:spPr>
          <a:xfrm>
            <a:off x="914400" y="1371600"/>
            <a:ext cx="4681728" cy="3026664"/>
          </a:xfrm>
        </p:spPr>
        <p:txBody>
          <a:bodyPr/>
          <a:lstStyle/>
          <a:p>
            <a:r>
              <a:rPr lang="en-US"/>
              <a:t>Click icon to add picture</a:t>
            </a:r>
          </a:p>
        </p:txBody>
      </p:sp>
      <p:sp>
        <p:nvSpPr>
          <p:cNvPr id="7" name="Text Placeholder 6">
            <a:extLst>
              <a:ext uri="{FF2B5EF4-FFF2-40B4-BE49-F238E27FC236}">
                <a16:creationId xmlns:a16="http://schemas.microsoft.com/office/drawing/2014/main" id="{8AA95B20-7A20-0E8E-490F-BBE200C13E97}"/>
              </a:ext>
            </a:extLst>
          </p:cNvPr>
          <p:cNvSpPr>
            <a:spLocks noGrp="1"/>
          </p:cNvSpPr>
          <p:nvPr>
            <p:ph type="body" sz="quarter" idx="12" hasCustomPrompt="1"/>
          </p:nvPr>
        </p:nvSpPr>
        <p:spPr>
          <a:xfrm>
            <a:off x="914400" y="5001768"/>
            <a:ext cx="4681728" cy="1133856"/>
          </a:xfrm>
        </p:spPr>
        <p:txBody>
          <a:bodyPr>
            <a:noAutofit/>
          </a:bodyPr>
          <a:lstStyle>
            <a:lvl1pPr marL="0" indent="0" algn="ctr">
              <a:lnSpc>
                <a:spcPct val="100000"/>
              </a:lnSpc>
              <a:spcBef>
                <a:spcPts val="0"/>
              </a:spcBef>
              <a:buNone/>
              <a:defRPr sz="3400" b="1">
                <a:solidFill>
                  <a:schemeClr val="accent3"/>
                </a:solidFill>
              </a:defRPr>
            </a:lvl1pPr>
            <a:lvl2pPr>
              <a:defRPr sz="3400"/>
            </a:lvl2pPr>
            <a:lvl3pPr>
              <a:defRPr sz="3400"/>
            </a:lvl3pPr>
            <a:lvl4pPr>
              <a:defRPr sz="3400"/>
            </a:lvl4pPr>
            <a:lvl5pPr>
              <a:defRPr sz="3400"/>
            </a:lvl5pPr>
          </a:lstStyle>
          <a:p>
            <a:pPr lvl="0"/>
            <a:r>
              <a:rPr lang="en-US" dirty="0"/>
              <a:t>Name of speaker goes here</a:t>
            </a:r>
          </a:p>
        </p:txBody>
      </p:sp>
      <p:sp>
        <p:nvSpPr>
          <p:cNvPr id="9" name="Text Placeholder 8">
            <a:extLst>
              <a:ext uri="{FF2B5EF4-FFF2-40B4-BE49-F238E27FC236}">
                <a16:creationId xmlns:a16="http://schemas.microsoft.com/office/drawing/2014/main" id="{0B8DDB91-1245-6D9C-00B9-5C255D53B5FE}"/>
              </a:ext>
            </a:extLst>
          </p:cNvPr>
          <p:cNvSpPr>
            <a:spLocks noGrp="1"/>
          </p:cNvSpPr>
          <p:nvPr>
            <p:ph type="body" sz="quarter" idx="13" hasCustomPrompt="1"/>
          </p:nvPr>
        </p:nvSpPr>
        <p:spPr>
          <a:xfrm>
            <a:off x="914400" y="6309360"/>
            <a:ext cx="4681728" cy="749808"/>
          </a:xfrm>
        </p:spPr>
        <p:txBody>
          <a:bodyPr>
            <a:noAutofit/>
          </a:bodyPr>
          <a:lstStyle>
            <a:lvl1pPr marL="0" indent="0" algn="ctr">
              <a:lnSpc>
                <a:spcPct val="150000"/>
              </a:lnSpc>
              <a:spcBef>
                <a:spcPts val="1000"/>
              </a:spcBef>
              <a:buNone/>
              <a:defRPr sz="1800">
                <a:solidFill>
                  <a:srgbClr val="474C55"/>
                </a:solidFill>
              </a:defRPr>
            </a:lvl1pPr>
          </a:lstStyle>
          <a:p>
            <a:pPr lvl="0"/>
            <a:r>
              <a:rPr lang="en-US" dirty="0"/>
              <a:t>Title, Department</a:t>
            </a:r>
          </a:p>
        </p:txBody>
      </p:sp>
      <p:sp>
        <p:nvSpPr>
          <p:cNvPr id="11" name="Picture Placeholder 10">
            <a:extLst>
              <a:ext uri="{FF2B5EF4-FFF2-40B4-BE49-F238E27FC236}">
                <a16:creationId xmlns:a16="http://schemas.microsoft.com/office/drawing/2014/main" id="{41674904-ED8F-77CA-0E63-61691EF65EC3}"/>
              </a:ext>
            </a:extLst>
          </p:cNvPr>
          <p:cNvSpPr>
            <a:spLocks noGrp="1" noChangeAspect="1"/>
          </p:cNvSpPr>
          <p:nvPr>
            <p:ph type="pic" sz="quarter" idx="14"/>
          </p:nvPr>
        </p:nvSpPr>
        <p:spPr>
          <a:xfrm>
            <a:off x="6519672" y="1371600"/>
            <a:ext cx="4681728" cy="3027363"/>
          </a:xfrm>
        </p:spPr>
        <p:txBody>
          <a:bodyPr/>
          <a:lstStyle/>
          <a:p>
            <a:r>
              <a:rPr lang="en-US"/>
              <a:t>Click icon to add picture</a:t>
            </a:r>
          </a:p>
        </p:txBody>
      </p:sp>
      <p:sp>
        <p:nvSpPr>
          <p:cNvPr id="13" name="Text Placeholder 12">
            <a:extLst>
              <a:ext uri="{FF2B5EF4-FFF2-40B4-BE49-F238E27FC236}">
                <a16:creationId xmlns:a16="http://schemas.microsoft.com/office/drawing/2014/main" id="{FF262D98-721F-A5BF-4694-9C2724CCAA78}"/>
              </a:ext>
            </a:extLst>
          </p:cNvPr>
          <p:cNvSpPr>
            <a:spLocks noGrp="1"/>
          </p:cNvSpPr>
          <p:nvPr>
            <p:ph type="body" sz="quarter" idx="15" hasCustomPrompt="1"/>
          </p:nvPr>
        </p:nvSpPr>
        <p:spPr>
          <a:xfrm>
            <a:off x="6519863" y="5002213"/>
            <a:ext cx="4681537" cy="1133475"/>
          </a:xfrm>
        </p:spPr>
        <p:txBody>
          <a:bodyPr>
            <a:noAutofit/>
          </a:bodyPr>
          <a:lstStyle>
            <a:lvl1pPr marL="0" indent="0" algn="ctr">
              <a:lnSpc>
                <a:spcPct val="100000"/>
              </a:lnSpc>
              <a:spcBef>
                <a:spcPts val="1000"/>
              </a:spcBef>
              <a:buNone/>
              <a:defRPr sz="3400" b="1">
                <a:solidFill>
                  <a:schemeClr val="accent3"/>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A5D9D98F-00AB-0E7A-D9AC-280AC9EA6093}"/>
              </a:ext>
            </a:extLst>
          </p:cNvPr>
          <p:cNvSpPr>
            <a:spLocks noGrp="1"/>
          </p:cNvSpPr>
          <p:nvPr>
            <p:ph type="body" sz="quarter" idx="16" hasCustomPrompt="1"/>
          </p:nvPr>
        </p:nvSpPr>
        <p:spPr>
          <a:xfrm>
            <a:off x="6519863" y="6308725"/>
            <a:ext cx="4681537"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
        <p:nvSpPr>
          <p:cNvPr id="17" name="Picture Placeholder 16">
            <a:extLst>
              <a:ext uri="{FF2B5EF4-FFF2-40B4-BE49-F238E27FC236}">
                <a16:creationId xmlns:a16="http://schemas.microsoft.com/office/drawing/2014/main" id="{9461467E-9467-1574-C958-9373CA3D799F}"/>
              </a:ext>
            </a:extLst>
          </p:cNvPr>
          <p:cNvSpPr>
            <a:spLocks noGrp="1" noChangeAspect="1"/>
          </p:cNvSpPr>
          <p:nvPr>
            <p:ph type="pic" sz="quarter" idx="17"/>
          </p:nvPr>
        </p:nvSpPr>
        <p:spPr>
          <a:xfrm>
            <a:off x="12170664" y="1371600"/>
            <a:ext cx="4681728" cy="3027363"/>
          </a:xfrm>
        </p:spPr>
        <p:txBody>
          <a:bodyPr>
            <a:noAutofit/>
          </a:bodyPr>
          <a:lstStyle/>
          <a:p>
            <a:r>
              <a:rPr lang="en-US"/>
              <a:t>Click icon to add picture</a:t>
            </a:r>
          </a:p>
        </p:txBody>
      </p:sp>
      <p:sp>
        <p:nvSpPr>
          <p:cNvPr id="19" name="Text Placeholder 18">
            <a:extLst>
              <a:ext uri="{FF2B5EF4-FFF2-40B4-BE49-F238E27FC236}">
                <a16:creationId xmlns:a16="http://schemas.microsoft.com/office/drawing/2014/main" id="{8A43BEBD-0DCB-E2B5-D66E-A068363940F9}"/>
              </a:ext>
            </a:extLst>
          </p:cNvPr>
          <p:cNvSpPr>
            <a:spLocks noGrp="1"/>
          </p:cNvSpPr>
          <p:nvPr>
            <p:ph type="body" sz="quarter" idx="18" hasCustomPrompt="1"/>
          </p:nvPr>
        </p:nvSpPr>
        <p:spPr>
          <a:xfrm>
            <a:off x="12171363" y="5002213"/>
            <a:ext cx="4681537" cy="1133475"/>
          </a:xfrm>
        </p:spPr>
        <p:txBody>
          <a:bodyPr>
            <a:noAutofit/>
          </a:bodyPr>
          <a:lstStyle>
            <a:lvl1pPr marL="0" indent="0" algn="ctr">
              <a:lnSpc>
                <a:spcPct val="100000"/>
              </a:lnSpc>
              <a:spcBef>
                <a:spcPts val="0"/>
              </a:spcBef>
              <a:buNone/>
              <a:defRPr sz="3400" b="1">
                <a:solidFill>
                  <a:srgbClr val="00437B"/>
                </a:solidFill>
              </a:defRPr>
            </a:lvl1pPr>
          </a:lstStyle>
          <a:p>
            <a:pPr lvl="0"/>
            <a:r>
              <a:rPr lang="en-US" dirty="0"/>
              <a:t>Name of speaker goes here</a:t>
            </a:r>
          </a:p>
        </p:txBody>
      </p:sp>
      <p:sp>
        <p:nvSpPr>
          <p:cNvPr id="21" name="Text Placeholder 20">
            <a:extLst>
              <a:ext uri="{FF2B5EF4-FFF2-40B4-BE49-F238E27FC236}">
                <a16:creationId xmlns:a16="http://schemas.microsoft.com/office/drawing/2014/main" id="{3E36674B-F757-5C91-2835-A523FB8741A8}"/>
              </a:ext>
            </a:extLst>
          </p:cNvPr>
          <p:cNvSpPr>
            <a:spLocks noGrp="1"/>
          </p:cNvSpPr>
          <p:nvPr>
            <p:ph type="body" sz="quarter" idx="19" hasCustomPrompt="1"/>
          </p:nvPr>
        </p:nvSpPr>
        <p:spPr>
          <a:xfrm>
            <a:off x="12171363" y="6308725"/>
            <a:ext cx="4681728" cy="750888"/>
          </a:xfrm>
        </p:spPr>
        <p:txBody>
          <a:bodyPr>
            <a:noAutofit/>
          </a:bodyPr>
          <a:lstStyle>
            <a:lvl1pPr marL="0" indent="0" algn="ctr">
              <a:lnSpc>
                <a:spcPct val="150000"/>
              </a:lnSpc>
              <a:spcBef>
                <a:spcPts val="1000"/>
              </a:spcBef>
              <a:buFontTx/>
              <a:buNone/>
              <a:defRPr sz="1800">
                <a:solidFill>
                  <a:srgbClr val="474C55"/>
                </a:solidFill>
              </a:defRPr>
            </a:lvl1pPr>
          </a:lstStyle>
          <a:p>
            <a:pPr lvl="0"/>
            <a:r>
              <a:rPr lang="en-US" dirty="0"/>
              <a:t>Title, Department</a:t>
            </a:r>
          </a:p>
        </p:txBody>
      </p:sp>
    </p:spTree>
    <p:extLst>
      <p:ext uri="{BB962C8B-B14F-4D97-AF65-F5344CB8AC3E}">
        <p14:creationId xmlns:p14="http://schemas.microsoft.com/office/powerpoint/2010/main" val="572458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4_Intro Speaker Opt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18ED-4DB2-9794-2F1C-423D488BFCDF}"/>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A9BCF20D-2695-DA6D-FBA6-72C8614A85FE}"/>
              </a:ext>
            </a:extLst>
          </p:cNvPr>
          <p:cNvSpPr>
            <a:spLocks noGrp="1"/>
          </p:cNvSpPr>
          <p:nvPr>
            <p:ph type="pic" sz="quarter" idx="11"/>
          </p:nvPr>
        </p:nvSpPr>
        <p:spPr>
          <a:xfrm>
            <a:off x="914400" y="685800"/>
            <a:ext cx="3364992" cy="2505456"/>
          </a:xfrm>
        </p:spPr>
        <p:txBody>
          <a:bodyPr>
            <a:noAutofit/>
          </a:bodyPr>
          <a:lstStyle/>
          <a:p>
            <a:r>
              <a:rPr lang="en-US" dirty="0"/>
              <a:t>Click icon to add picture</a:t>
            </a:r>
          </a:p>
        </p:txBody>
      </p:sp>
      <p:sp>
        <p:nvSpPr>
          <p:cNvPr id="7" name="Text Placeholder 6">
            <a:extLst>
              <a:ext uri="{FF2B5EF4-FFF2-40B4-BE49-F238E27FC236}">
                <a16:creationId xmlns:a16="http://schemas.microsoft.com/office/drawing/2014/main" id="{F5F46394-B30E-4338-7DDD-9C6BF190678E}"/>
              </a:ext>
            </a:extLst>
          </p:cNvPr>
          <p:cNvSpPr>
            <a:spLocks noGrp="1"/>
          </p:cNvSpPr>
          <p:nvPr>
            <p:ph type="body" sz="quarter" idx="12" hasCustomPrompt="1"/>
          </p:nvPr>
        </p:nvSpPr>
        <p:spPr>
          <a:xfrm>
            <a:off x="914400" y="3392424"/>
            <a:ext cx="3364992" cy="886968"/>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9" name="Text Placeholder 8">
            <a:extLst>
              <a:ext uri="{FF2B5EF4-FFF2-40B4-BE49-F238E27FC236}">
                <a16:creationId xmlns:a16="http://schemas.microsoft.com/office/drawing/2014/main" id="{3CB73524-6C6E-B5E0-8F6A-AD27F16CE2D3}"/>
              </a:ext>
            </a:extLst>
          </p:cNvPr>
          <p:cNvSpPr>
            <a:spLocks noGrp="1"/>
          </p:cNvSpPr>
          <p:nvPr>
            <p:ph type="body" sz="quarter" idx="13" hasCustomPrompt="1"/>
          </p:nvPr>
        </p:nvSpPr>
        <p:spPr>
          <a:xfrm>
            <a:off x="914400" y="4370832"/>
            <a:ext cx="3364992" cy="512064"/>
          </a:xfrm>
        </p:spPr>
        <p:txBody>
          <a:bodyPr>
            <a:noAutofit/>
          </a:bodyPr>
          <a:lstStyle>
            <a:lvl1pPr marL="0" indent="0" algn="ctr">
              <a:lnSpc>
                <a:spcPct val="150000"/>
              </a:lnSpc>
              <a:spcBef>
                <a:spcPts val="1000"/>
              </a:spcBef>
              <a:buNone/>
              <a:defRPr sz="1800">
                <a:solidFill>
                  <a:srgbClr val="474C55"/>
                </a:solidFill>
              </a:defRPr>
            </a:lvl1pPr>
            <a:lvl2pPr marL="685800" indent="0" algn="ctr">
              <a:buNone/>
              <a:defRPr sz="1800">
                <a:solidFill>
                  <a:schemeClr val="tx2"/>
                </a:solidFill>
              </a:defRPr>
            </a:lvl2pPr>
            <a:lvl3pPr marL="1371600" indent="0" algn="ctr">
              <a:buNone/>
              <a:defRPr sz="1800">
                <a:solidFill>
                  <a:schemeClr val="tx2"/>
                </a:solidFill>
              </a:defRPr>
            </a:lvl3pPr>
            <a:lvl4pPr marL="2057400" indent="0" algn="ctr">
              <a:buNone/>
              <a:defRPr sz="1800">
                <a:solidFill>
                  <a:schemeClr val="tx2"/>
                </a:solidFill>
              </a:defRPr>
            </a:lvl4pPr>
            <a:lvl5pPr marL="2743200" indent="0" algn="ctr">
              <a:buNone/>
              <a:defRPr sz="1800">
                <a:solidFill>
                  <a:schemeClr val="tx2"/>
                </a:solidFill>
              </a:defRPr>
            </a:lvl5pPr>
          </a:lstStyle>
          <a:p>
            <a:r>
              <a:rPr lang="en-US" dirty="0"/>
              <a:t>Title, Department</a:t>
            </a:r>
          </a:p>
        </p:txBody>
      </p:sp>
      <p:sp>
        <p:nvSpPr>
          <p:cNvPr id="11" name="Picture Placeholder 10">
            <a:extLst>
              <a:ext uri="{FF2B5EF4-FFF2-40B4-BE49-F238E27FC236}">
                <a16:creationId xmlns:a16="http://schemas.microsoft.com/office/drawing/2014/main" id="{75EB4E2E-F97A-FCAB-ADDE-866F6B87E482}"/>
              </a:ext>
            </a:extLst>
          </p:cNvPr>
          <p:cNvSpPr>
            <a:spLocks noGrp="1"/>
          </p:cNvSpPr>
          <p:nvPr>
            <p:ph type="pic" sz="quarter" idx="14"/>
          </p:nvPr>
        </p:nvSpPr>
        <p:spPr>
          <a:xfrm>
            <a:off x="5193792" y="685800"/>
            <a:ext cx="3364992" cy="2505075"/>
          </a:xfrm>
        </p:spPr>
        <p:txBody>
          <a:bodyPr>
            <a:noAutofit/>
          </a:bodyPr>
          <a:lstStyle/>
          <a:p>
            <a:r>
              <a:rPr lang="en-US" dirty="0"/>
              <a:t>Click icon to add picture</a:t>
            </a:r>
          </a:p>
        </p:txBody>
      </p:sp>
      <p:sp>
        <p:nvSpPr>
          <p:cNvPr id="13" name="Text Placeholder 12">
            <a:extLst>
              <a:ext uri="{FF2B5EF4-FFF2-40B4-BE49-F238E27FC236}">
                <a16:creationId xmlns:a16="http://schemas.microsoft.com/office/drawing/2014/main" id="{BAE29252-A78F-52FF-38CD-AADD39738CB0}"/>
              </a:ext>
            </a:extLst>
          </p:cNvPr>
          <p:cNvSpPr>
            <a:spLocks noGrp="1"/>
          </p:cNvSpPr>
          <p:nvPr>
            <p:ph type="body" sz="quarter" idx="15" hasCustomPrompt="1"/>
          </p:nvPr>
        </p:nvSpPr>
        <p:spPr>
          <a:xfrm>
            <a:off x="5194300" y="3392488"/>
            <a:ext cx="3363913" cy="887412"/>
          </a:xfrm>
        </p:spPr>
        <p:txBody>
          <a:bodyPr>
            <a:noAutofit/>
          </a:bodyPr>
          <a:lstStyle>
            <a:lvl1pPr marL="0" indent="0" algn="ctr">
              <a:lnSpc>
                <a:spcPct val="100000"/>
              </a:lnSpc>
              <a:spcBef>
                <a:spcPts val="1000"/>
              </a:spcBef>
              <a:buFontTx/>
              <a:buNone/>
              <a:defRPr sz="2400" b="1">
                <a:solidFill>
                  <a:srgbClr val="00437B"/>
                </a:solidFill>
              </a:defRPr>
            </a:lvl1pPr>
          </a:lstStyle>
          <a:p>
            <a:pPr lvl="0"/>
            <a:r>
              <a:rPr lang="en-US" dirty="0"/>
              <a:t>Name of speaker goes here</a:t>
            </a:r>
          </a:p>
        </p:txBody>
      </p:sp>
      <p:sp>
        <p:nvSpPr>
          <p:cNvPr id="15" name="Text Placeholder 14">
            <a:extLst>
              <a:ext uri="{FF2B5EF4-FFF2-40B4-BE49-F238E27FC236}">
                <a16:creationId xmlns:a16="http://schemas.microsoft.com/office/drawing/2014/main" id="{1EC7B710-52F2-A86F-5D5E-14E38929C6F7}"/>
              </a:ext>
            </a:extLst>
          </p:cNvPr>
          <p:cNvSpPr>
            <a:spLocks noGrp="1"/>
          </p:cNvSpPr>
          <p:nvPr>
            <p:ph type="body" sz="quarter" idx="16" hasCustomPrompt="1"/>
          </p:nvPr>
        </p:nvSpPr>
        <p:spPr>
          <a:xfrm>
            <a:off x="5194300" y="4370388"/>
            <a:ext cx="3363913" cy="512762"/>
          </a:xfrm>
        </p:spPr>
        <p:txBody>
          <a:bodyPr>
            <a:noAutofit/>
          </a:bodyPr>
          <a:lstStyle>
            <a:lvl1pPr marL="0" indent="0" algn="ctr">
              <a:lnSpc>
                <a:spcPct val="150000"/>
              </a:lnSpc>
              <a:spcBef>
                <a:spcPts val="1000"/>
              </a:spcBef>
              <a:buNone/>
              <a:defRPr sz="1800">
                <a:solidFill>
                  <a:srgbClr val="474C55"/>
                </a:solidFill>
              </a:defRPr>
            </a:lvl1pPr>
          </a:lstStyle>
          <a:p>
            <a:r>
              <a:rPr lang="en-US" dirty="0"/>
              <a:t>Title, Department</a:t>
            </a:r>
          </a:p>
        </p:txBody>
      </p:sp>
      <p:sp>
        <p:nvSpPr>
          <p:cNvPr id="17" name="Picture Placeholder 16">
            <a:extLst>
              <a:ext uri="{FF2B5EF4-FFF2-40B4-BE49-F238E27FC236}">
                <a16:creationId xmlns:a16="http://schemas.microsoft.com/office/drawing/2014/main" id="{65EFE242-4CE8-2BDE-2337-067B5EB3FA9C}"/>
              </a:ext>
            </a:extLst>
          </p:cNvPr>
          <p:cNvSpPr>
            <a:spLocks noGrp="1"/>
          </p:cNvSpPr>
          <p:nvPr>
            <p:ph type="pic" sz="quarter" idx="17"/>
          </p:nvPr>
        </p:nvSpPr>
        <p:spPr>
          <a:xfrm>
            <a:off x="9473184" y="685800"/>
            <a:ext cx="3364992" cy="2505075"/>
          </a:xfrm>
        </p:spPr>
        <p:txBody>
          <a:bodyPr/>
          <a:lstStyle/>
          <a:p>
            <a:r>
              <a:rPr lang="en-US"/>
              <a:t>Click icon to add picture</a:t>
            </a:r>
          </a:p>
        </p:txBody>
      </p:sp>
      <p:sp>
        <p:nvSpPr>
          <p:cNvPr id="19" name="Text Placeholder 18">
            <a:extLst>
              <a:ext uri="{FF2B5EF4-FFF2-40B4-BE49-F238E27FC236}">
                <a16:creationId xmlns:a16="http://schemas.microsoft.com/office/drawing/2014/main" id="{3C46578C-3A13-28D9-4B5E-5EE3003401B1}"/>
              </a:ext>
            </a:extLst>
          </p:cNvPr>
          <p:cNvSpPr>
            <a:spLocks noGrp="1"/>
          </p:cNvSpPr>
          <p:nvPr>
            <p:ph type="body" sz="quarter" idx="18" hasCustomPrompt="1"/>
          </p:nvPr>
        </p:nvSpPr>
        <p:spPr>
          <a:xfrm>
            <a:off x="9473184" y="3392424"/>
            <a:ext cx="3364992" cy="887412"/>
          </a:xfrm>
        </p:spPr>
        <p:txBody>
          <a:bodyPr>
            <a:noAutofit/>
          </a:bodyPr>
          <a:lstStyle>
            <a:lvl1pPr marL="0" indent="0" algn="ctr">
              <a:lnSpc>
                <a:spcPct val="100000"/>
              </a:lnSpc>
              <a:spcBef>
                <a:spcPts val="1000"/>
              </a:spcBef>
              <a:buFontTx/>
              <a:buNone/>
              <a:defRPr sz="2400" b="1">
                <a:solidFill>
                  <a:schemeClr val="accent3"/>
                </a:solidFill>
              </a:defRPr>
            </a:lvl1pPr>
            <a:lvl2pPr marL="685800" indent="0" algn="ctr">
              <a:buFontTx/>
              <a:buNone/>
              <a:defRPr b="1">
                <a:solidFill>
                  <a:schemeClr val="accent3"/>
                </a:solidFill>
              </a:defRPr>
            </a:lvl2pPr>
            <a:lvl3pPr marL="1371600" indent="0" algn="ctr">
              <a:buFontTx/>
              <a:buNone/>
              <a:defRPr b="1">
                <a:solidFill>
                  <a:schemeClr val="accent3"/>
                </a:solidFill>
              </a:defRPr>
            </a:lvl3pPr>
            <a:lvl4pPr marL="2057400" indent="0" algn="ctr">
              <a:buFontTx/>
              <a:buNone/>
              <a:defRPr b="1">
                <a:solidFill>
                  <a:schemeClr val="accent3"/>
                </a:solidFill>
              </a:defRPr>
            </a:lvl4pPr>
            <a:lvl5pPr marL="2743200" indent="0" algn="ctr">
              <a:buFontTx/>
              <a:buNone/>
              <a:defRPr b="1">
                <a:solidFill>
                  <a:schemeClr val="accent3"/>
                </a:solidFill>
              </a:defRPr>
            </a:lvl5pPr>
          </a:lstStyle>
          <a:p>
            <a:pPr lvl="0"/>
            <a:r>
              <a:rPr lang="en-US" dirty="0"/>
              <a:t>Name of speaker goes here</a:t>
            </a:r>
          </a:p>
        </p:txBody>
      </p:sp>
      <p:sp>
        <p:nvSpPr>
          <p:cNvPr id="23" name="Text Placeholder 22">
            <a:extLst>
              <a:ext uri="{FF2B5EF4-FFF2-40B4-BE49-F238E27FC236}">
                <a16:creationId xmlns:a16="http://schemas.microsoft.com/office/drawing/2014/main" id="{CC0B6ABA-B25C-8DAE-F833-B53BC73A8480}"/>
              </a:ext>
            </a:extLst>
          </p:cNvPr>
          <p:cNvSpPr>
            <a:spLocks noGrp="1"/>
          </p:cNvSpPr>
          <p:nvPr>
            <p:ph type="body" sz="quarter" idx="19" hasCustomPrompt="1"/>
          </p:nvPr>
        </p:nvSpPr>
        <p:spPr>
          <a:xfrm>
            <a:off x="9473184" y="4370832"/>
            <a:ext cx="3365500" cy="512762"/>
          </a:xfrm>
        </p:spPr>
        <p:txBody>
          <a:bodyPr>
            <a:noAutofit/>
          </a:bodyPr>
          <a:lstStyle>
            <a:lvl1pPr marL="0" indent="0" algn="ctr">
              <a:lnSpc>
                <a:spcPct val="150000"/>
              </a:lnSpc>
              <a:spcBef>
                <a:spcPts val="1000"/>
              </a:spcBef>
              <a:buFontTx/>
              <a:buNone/>
              <a:defRPr sz="1800">
                <a:solidFill>
                  <a:srgbClr val="474C55"/>
                </a:solidFill>
              </a:defRPr>
            </a:lvl1pPr>
            <a:lvl2pPr marL="685800" indent="0" algn="ctr">
              <a:buFontTx/>
              <a:buNone/>
              <a:defRPr>
                <a:solidFill>
                  <a:schemeClr val="tx2"/>
                </a:solidFill>
              </a:defRPr>
            </a:lvl2pPr>
            <a:lvl3pPr marL="1371600" indent="0" algn="ctr">
              <a:buFontTx/>
              <a:buNone/>
              <a:defRPr>
                <a:solidFill>
                  <a:schemeClr val="tx2"/>
                </a:solidFill>
              </a:defRPr>
            </a:lvl3pPr>
            <a:lvl4pPr marL="2057400" indent="0" algn="ctr">
              <a:buFontTx/>
              <a:buNone/>
              <a:defRPr>
                <a:solidFill>
                  <a:schemeClr val="tx2"/>
                </a:solidFill>
              </a:defRPr>
            </a:lvl4pPr>
            <a:lvl5pPr marL="2743200" indent="0" algn="ctr">
              <a:buFontTx/>
              <a:buNone/>
              <a:defRPr>
                <a:solidFill>
                  <a:schemeClr val="tx2"/>
                </a:solidFill>
              </a:defRPr>
            </a:lvl5pPr>
          </a:lstStyle>
          <a:p>
            <a:r>
              <a:rPr lang="en-US" dirty="0"/>
              <a:t>Title, Department</a:t>
            </a:r>
          </a:p>
        </p:txBody>
      </p:sp>
      <p:sp>
        <p:nvSpPr>
          <p:cNvPr id="25" name="Picture Placeholder 24">
            <a:extLst>
              <a:ext uri="{FF2B5EF4-FFF2-40B4-BE49-F238E27FC236}">
                <a16:creationId xmlns:a16="http://schemas.microsoft.com/office/drawing/2014/main" id="{97588A53-A478-5D06-322F-32C1B2EB24D1}"/>
              </a:ext>
            </a:extLst>
          </p:cNvPr>
          <p:cNvSpPr>
            <a:spLocks noGrp="1"/>
          </p:cNvSpPr>
          <p:nvPr>
            <p:ph type="pic" sz="quarter" idx="20"/>
          </p:nvPr>
        </p:nvSpPr>
        <p:spPr>
          <a:xfrm>
            <a:off x="13752576" y="685800"/>
            <a:ext cx="3364992" cy="2505075"/>
          </a:xfrm>
        </p:spPr>
        <p:txBody>
          <a:bodyPr/>
          <a:lstStyle/>
          <a:p>
            <a:r>
              <a:rPr lang="en-US"/>
              <a:t>Click icon to add picture</a:t>
            </a:r>
          </a:p>
        </p:txBody>
      </p:sp>
      <p:sp>
        <p:nvSpPr>
          <p:cNvPr id="27" name="Text Placeholder 26">
            <a:extLst>
              <a:ext uri="{FF2B5EF4-FFF2-40B4-BE49-F238E27FC236}">
                <a16:creationId xmlns:a16="http://schemas.microsoft.com/office/drawing/2014/main" id="{D44792FF-CE43-DC7C-4FCC-C84E520851AF}"/>
              </a:ext>
            </a:extLst>
          </p:cNvPr>
          <p:cNvSpPr>
            <a:spLocks noGrp="1"/>
          </p:cNvSpPr>
          <p:nvPr>
            <p:ph type="body" sz="quarter" idx="21" hasCustomPrompt="1"/>
          </p:nvPr>
        </p:nvSpPr>
        <p:spPr>
          <a:xfrm>
            <a:off x="13752513" y="3392488"/>
            <a:ext cx="3365500" cy="887412"/>
          </a:xfrm>
        </p:spPr>
        <p:txBody>
          <a:bodyPr>
            <a:noAutofit/>
          </a:bodyPr>
          <a:lstStyle>
            <a:lvl1pPr marL="0" indent="0" algn="ctr">
              <a:lnSpc>
                <a:spcPct val="100000"/>
              </a:lnSpc>
              <a:spcBef>
                <a:spcPts val="1000"/>
              </a:spcBef>
              <a:buFontTx/>
              <a:buNone/>
              <a:defRPr sz="2400" b="1">
                <a:solidFill>
                  <a:srgbClr val="00437B"/>
                </a:solidFill>
              </a:defRPr>
            </a:lvl1pPr>
            <a:lvl2pPr marL="685800" indent="0" algn="ctr">
              <a:buFontTx/>
              <a:buNone/>
              <a:defRPr b="1">
                <a:solidFill>
                  <a:srgbClr val="00437B"/>
                </a:solidFill>
              </a:defRPr>
            </a:lvl2pPr>
            <a:lvl3pPr marL="1371600" indent="0" algn="ctr">
              <a:buFontTx/>
              <a:buNone/>
              <a:defRPr b="1">
                <a:solidFill>
                  <a:srgbClr val="00437B"/>
                </a:solidFill>
              </a:defRPr>
            </a:lvl3pPr>
            <a:lvl4pPr marL="2057400" indent="0" algn="ctr">
              <a:buFontTx/>
              <a:buNone/>
              <a:defRPr b="1">
                <a:solidFill>
                  <a:srgbClr val="00437B"/>
                </a:solidFill>
              </a:defRPr>
            </a:lvl4pPr>
            <a:lvl5pPr marL="2743200" indent="0" algn="ctr">
              <a:buFontTx/>
              <a:buNone/>
              <a:defRPr b="1">
                <a:solidFill>
                  <a:srgbClr val="00437B"/>
                </a:solidFill>
              </a:defRPr>
            </a:lvl5pPr>
          </a:lstStyle>
          <a:p>
            <a:pPr lvl="0"/>
            <a:r>
              <a:rPr lang="en-US" dirty="0"/>
              <a:t>Name of speaker goes here</a:t>
            </a:r>
          </a:p>
        </p:txBody>
      </p:sp>
      <p:sp>
        <p:nvSpPr>
          <p:cNvPr id="29" name="Text Placeholder 28">
            <a:extLst>
              <a:ext uri="{FF2B5EF4-FFF2-40B4-BE49-F238E27FC236}">
                <a16:creationId xmlns:a16="http://schemas.microsoft.com/office/drawing/2014/main" id="{BDD3F092-DAFF-8188-BCE1-41CA9BC24E21}"/>
              </a:ext>
            </a:extLst>
          </p:cNvPr>
          <p:cNvSpPr>
            <a:spLocks noGrp="1"/>
          </p:cNvSpPr>
          <p:nvPr>
            <p:ph type="body" sz="quarter" idx="22" hasCustomPrompt="1"/>
          </p:nvPr>
        </p:nvSpPr>
        <p:spPr>
          <a:xfrm>
            <a:off x="13752513" y="4370388"/>
            <a:ext cx="3365500" cy="512762"/>
          </a:xfrm>
        </p:spPr>
        <p:txBody>
          <a:bodyPr>
            <a:noAutofit/>
          </a:bodyPr>
          <a:lstStyle>
            <a:lvl1pPr marL="0" indent="0" algn="ctr">
              <a:lnSpc>
                <a:spcPct val="150000"/>
              </a:lnSpc>
              <a:spcBef>
                <a:spcPts val="1000"/>
              </a:spcBef>
              <a:buFontTx/>
              <a:buNone/>
              <a:defRPr sz="1800">
                <a:solidFill>
                  <a:srgbClr val="474C55"/>
                </a:solidFill>
              </a:defRPr>
            </a:lvl1pPr>
          </a:lstStyle>
          <a:p>
            <a:r>
              <a:rPr lang="en-US" dirty="0"/>
              <a:t>Title, Department</a:t>
            </a:r>
          </a:p>
        </p:txBody>
      </p:sp>
      <p:sp>
        <p:nvSpPr>
          <p:cNvPr id="33" name="Picture Placeholder 32">
            <a:extLst>
              <a:ext uri="{FF2B5EF4-FFF2-40B4-BE49-F238E27FC236}">
                <a16:creationId xmlns:a16="http://schemas.microsoft.com/office/drawing/2014/main" id="{460C8CB2-CF20-527E-8064-1CC6CB38B4D4}"/>
              </a:ext>
            </a:extLst>
          </p:cNvPr>
          <p:cNvSpPr>
            <a:spLocks noGrp="1" noChangeAspect="1"/>
          </p:cNvSpPr>
          <p:nvPr>
            <p:ph type="pic" sz="quarter" idx="23"/>
          </p:nvPr>
        </p:nvSpPr>
        <p:spPr>
          <a:xfrm>
            <a:off x="914400" y="5266944"/>
            <a:ext cx="3364992" cy="2505456"/>
          </a:xfrm>
        </p:spPr>
        <p:txBody>
          <a:bodyPr>
            <a:noAutofit/>
          </a:bodyPr>
          <a:lstStyle/>
          <a:p>
            <a:r>
              <a:rPr lang="en-US"/>
              <a:t>Click icon to add picture</a:t>
            </a:r>
            <a:endParaRPr lang="en-US" dirty="0"/>
          </a:p>
        </p:txBody>
      </p:sp>
      <p:sp>
        <p:nvSpPr>
          <p:cNvPr id="35" name="Text Placeholder 34">
            <a:extLst>
              <a:ext uri="{FF2B5EF4-FFF2-40B4-BE49-F238E27FC236}">
                <a16:creationId xmlns:a16="http://schemas.microsoft.com/office/drawing/2014/main" id="{9F8025D8-8247-4BC8-F063-B48D0F2A3B26}"/>
              </a:ext>
            </a:extLst>
          </p:cNvPr>
          <p:cNvSpPr>
            <a:spLocks noGrp="1"/>
          </p:cNvSpPr>
          <p:nvPr>
            <p:ph type="body" sz="quarter" idx="24" hasCustomPrompt="1"/>
          </p:nvPr>
        </p:nvSpPr>
        <p:spPr>
          <a:xfrm>
            <a:off x="914400" y="7973568"/>
            <a:ext cx="3365500" cy="793750"/>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37" name="Text Placeholder 36">
            <a:extLst>
              <a:ext uri="{FF2B5EF4-FFF2-40B4-BE49-F238E27FC236}">
                <a16:creationId xmlns:a16="http://schemas.microsoft.com/office/drawing/2014/main" id="{5DBB3593-16F2-FF3C-CFDB-D1B5D86AC411}"/>
              </a:ext>
            </a:extLst>
          </p:cNvPr>
          <p:cNvSpPr>
            <a:spLocks noGrp="1"/>
          </p:cNvSpPr>
          <p:nvPr>
            <p:ph type="body" sz="quarter" idx="25" hasCustomPrompt="1"/>
          </p:nvPr>
        </p:nvSpPr>
        <p:spPr>
          <a:xfrm>
            <a:off x="914400" y="8951976"/>
            <a:ext cx="3364992" cy="530352"/>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39" name="Picture Placeholder 38">
            <a:extLst>
              <a:ext uri="{FF2B5EF4-FFF2-40B4-BE49-F238E27FC236}">
                <a16:creationId xmlns:a16="http://schemas.microsoft.com/office/drawing/2014/main" id="{D861D560-2FDF-7A6C-50CC-C00D35665091}"/>
              </a:ext>
            </a:extLst>
          </p:cNvPr>
          <p:cNvSpPr>
            <a:spLocks noGrp="1" noChangeAspect="1"/>
          </p:cNvSpPr>
          <p:nvPr>
            <p:ph type="pic" sz="quarter" idx="26"/>
          </p:nvPr>
        </p:nvSpPr>
        <p:spPr>
          <a:xfrm>
            <a:off x="5194300" y="5267325"/>
            <a:ext cx="3363913" cy="2505075"/>
          </a:xfrm>
        </p:spPr>
        <p:txBody>
          <a:bodyPr/>
          <a:lstStyle/>
          <a:p>
            <a:r>
              <a:rPr lang="en-US"/>
              <a:t>Click icon to add picture</a:t>
            </a:r>
          </a:p>
        </p:txBody>
      </p:sp>
      <p:sp>
        <p:nvSpPr>
          <p:cNvPr id="41" name="Text Placeholder 40">
            <a:extLst>
              <a:ext uri="{FF2B5EF4-FFF2-40B4-BE49-F238E27FC236}">
                <a16:creationId xmlns:a16="http://schemas.microsoft.com/office/drawing/2014/main" id="{4C0A20BC-42EF-0784-9AE4-521AE22F8D9D}"/>
              </a:ext>
            </a:extLst>
          </p:cNvPr>
          <p:cNvSpPr>
            <a:spLocks noGrp="1"/>
          </p:cNvSpPr>
          <p:nvPr>
            <p:ph type="body" sz="quarter" idx="27" hasCustomPrompt="1"/>
          </p:nvPr>
        </p:nvSpPr>
        <p:spPr>
          <a:xfrm>
            <a:off x="5194299" y="7974013"/>
            <a:ext cx="3364992" cy="886968"/>
          </a:xfrm>
        </p:spPr>
        <p:txBody>
          <a:bodyPr>
            <a:no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3" name="Text Placeholder 42">
            <a:extLst>
              <a:ext uri="{FF2B5EF4-FFF2-40B4-BE49-F238E27FC236}">
                <a16:creationId xmlns:a16="http://schemas.microsoft.com/office/drawing/2014/main" id="{E7858C08-E647-E9C1-A979-4B4B68B4351F}"/>
              </a:ext>
            </a:extLst>
          </p:cNvPr>
          <p:cNvSpPr>
            <a:spLocks noGrp="1"/>
          </p:cNvSpPr>
          <p:nvPr>
            <p:ph type="body" sz="quarter" idx="28" hasCustomPrompt="1"/>
          </p:nvPr>
        </p:nvSpPr>
        <p:spPr>
          <a:xfrm>
            <a:off x="5194300" y="8951913"/>
            <a:ext cx="3363913" cy="530225"/>
          </a:xfrm>
        </p:spPr>
        <p:txBody>
          <a:bodyPr>
            <a:noAutofit/>
          </a:bodyPr>
          <a:lstStyle>
            <a:lvl1pPr marL="0" indent="0" algn="ctr">
              <a:lnSpc>
                <a:spcPct val="150000"/>
              </a:lnSpc>
              <a:spcBef>
                <a:spcPts val="1000"/>
              </a:spcBef>
              <a:buFontTx/>
              <a:buNone/>
              <a:defRPr sz="1800">
                <a:solidFill>
                  <a:schemeClr val="tx2"/>
                </a:solidFill>
              </a:defRPr>
            </a:lvl1pPr>
          </a:lstStyle>
          <a:p>
            <a:r>
              <a:rPr lang="en-US" dirty="0"/>
              <a:t>Title, Department</a:t>
            </a:r>
          </a:p>
        </p:txBody>
      </p:sp>
      <p:sp>
        <p:nvSpPr>
          <p:cNvPr id="45" name="Picture Placeholder 44">
            <a:extLst>
              <a:ext uri="{FF2B5EF4-FFF2-40B4-BE49-F238E27FC236}">
                <a16:creationId xmlns:a16="http://schemas.microsoft.com/office/drawing/2014/main" id="{18A2CEA0-5A0B-D460-356C-80DC02FDE83C}"/>
              </a:ext>
            </a:extLst>
          </p:cNvPr>
          <p:cNvSpPr>
            <a:spLocks noGrp="1" noChangeAspect="1"/>
          </p:cNvSpPr>
          <p:nvPr>
            <p:ph type="pic" sz="quarter" idx="29"/>
          </p:nvPr>
        </p:nvSpPr>
        <p:spPr>
          <a:xfrm>
            <a:off x="9472613" y="5267325"/>
            <a:ext cx="3365500" cy="2505075"/>
          </a:xfrm>
        </p:spPr>
        <p:txBody>
          <a:bodyPr/>
          <a:lstStyle/>
          <a:p>
            <a:r>
              <a:rPr lang="en-US"/>
              <a:t>Click icon to add picture</a:t>
            </a:r>
          </a:p>
        </p:txBody>
      </p:sp>
      <p:sp>
        <p:nvSpPr>
          <p:cNvPr id="47" name="Text Placeholder 46">
            <a:extLst>
              <a:ext uri="{FF2B5EF4-FFF2-40B4-BE49-F238E27FC236}">
                <a16:creationId xmlns:a16="http://schemas.microsoft.com/office/drawing/2014/main" id="{42C4BCE1-D8E8-60DB-174E-20E438F87E2E}"/>
              </a:ext>
            </a:extLst>
          </p:cNvPr>
          <p:cNvSpPr>
            <a:spLocks noGrp="1"/>
          </p:cNvSpPr>
          <p:nvPr>
            <p:ph type="body" sz="quarter" idx="30" hasCustomPrompt="1"/>
          </p:nvPr>
        </p:nvSpPr>
        <p:spPr>
          <a:xfrm>
            <a:off x="94726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49" name="Text Placeholder 48">
            <a:extLst>
              <a:ext uri="{FF2B5EF4-FFF2-40B4-BE49-F238E27FC236}">
                <a16:creationId xmlns:a16="http://schemas.microsoft.com/office/drawing/2014/main" id="{F8D5EFBD-7CC6-727B-8CB0-198B75E6ECA2}"/>
              </a:ext>
            </a:extLst>
          </p:cNvPr>
          <p:cNvSpPr>
            <a:spLocks noGrp="1"/>
          </p:cNvSpPr>
          <p:nvPr>
            <p:ph type="body" sz="quarter" idx="31" hasCustomPrompt="1"/>
          </p:nvPr>
        </p:nvSpPr>
        <p:spPr>
          <a:xfrm>
            <a:off x="94726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
        <p:nvSpPr>
          <p:cNvPr id="51" name="Picture Placeholder 50">
            <a:extLst>
              <a:ext uri="{FF2B5EF4-FFF2-40B4-BE49-F238E27FC236}">
                <a16:creationId xmlns:a16="http://schemas.microsoft.com/office/drawing/2014/main" id="{12DF8F99-2F3F-B969-9D7D-5BC9D465BA17}"/>
              </a:ext>
            </a:extLst>
          </p:cNvPr>
          <p:cNvSpPr>
            <a:spLocks noGrp="1" noChangeAspect="1"/>
          </p:cNvSpPr>
          <p:nvPr>
            <p:ph type="pic" sz="quarter" idx="32"/>
          </p:nvPr>
        </p:nvSpPr>
        <p:spPr>
          <a:xfrm>
            <a:off x="13752513" y="5267325"/>
            <a:ext cx="3365500" cy="2505075"/>
          </a:xfrm>
        </p:spPr>
        <p:txBody>
          <a:bodyPr/>
          <a:lstStyle/>
          <a:p>
            <a:r>
              <a:rPr lang="en-US"/>
              <a:t>Click icon to add picture</a:t>
            </a:r>
          </a:p>
        </p:txBody>
      </p:sp>
      <p:sp>
        <p:nvSpPr>
          <p:cNvPr id="53" name="Text Placeholder 52">
            <a:extLst>
              <a:ext uri="{FF2B5EF4-FFF2-40B4-BE49-F238E27FC236}">
                <a16:creationId xmlns:a16="http://schemas.microsoft.com/office/drawing/2014/main" id="{243C4CA8-24A6-561C-5F5A-53CA95970B21}"/>
              </a:ext>
            </a:extLst>
          </p:cNvPr>
          <p:cNvSpPr>
            <a:spLocks noGrp="1"/>
          </p:cNvSpPr>
          <p:nvPr>
            <p:ph type="body" sz="quarter" idx="33" hasCustomPrompt="1"/>
          </p:nvPr>
        </p:nvSpPr>
        <p:spPr>
          <a:xfrm>
            <a:off x="13752513" y="7974013"/>
            <a:ext cx="3365500" cy="887412"/>
          </a:xfrm>
        </p:spPr>
        <p:txBody>
          <a:bodyPr>
            <a:normAutofit/>
          </a:bodyPr>
          <a:lstStyle>
            <a:lvl1pPr marL="0" indent="0" algn="ctr">
              <a:lnSpc>
                <a:spcPct val="100000"/>
              </a:lnSpc>
              <a:spcBef>
                <a:spcPts val="1000"/>
              </a:spcBef>
              <a:buNone/>
              <a:defRPr sz="2400" b="1">
                <a:solidFill>
                  <a:srgbClr val="00437B"/>
                </a:solidFill>
              </a:defRPr>
            </a:lvl1pPr>
          </a:lstStyle>
          <a:p>
            <a:pPr lvl="0"/>
            <a:r>
              <a:rPr lang="en-US" dirty="0"/>
              <a:t>Name of speaker goes here</a:t>
            </a:r>
          </a:p>
        </p:txBody>
      </p:sp>
      <p:sp>
        <p:nvSpPr>
          <p:cNvPr id="55" name="Text Placeholder 54">
            <a:extLst>
              <a:ext uri="{FF2B5EF4-FFF2-40B4-BE49-F238E27FC236}">
                <a16:creationId xmlns:a16="http://schemas.microsoft.com/office/drawing/2014/main" id="{D9CE8C47-4C2A-CFEC-C8D5-4DA71E73E058}"/>
              </a:ext>
            </a:extLst>
          </p:cNvPr>
          <p:cNvSpPr>
            <a:spLocks noGrp="1"/>
          </p:cNvSpPr>
          <p:nvPr>
            <p:ph type="body" sz="quarter" idx="34" hasCustomPrompt="1"/>
          </p:nvPr>
        </p:nvSpPr>
        <p:spPr>
          <a:xfrm>
            <a:off x="13752513" y="8951913"/>
            <a:ext cx="3365500" cy="530225"/>
          </a:xfrm>
        </p:spPr>
        <p:txBody>
          <a:bodyPr>
            <a:noAutofit/>
          </a:bodyPr>
          <a:lstStyle>
            <a:lvl1pPr marL="0" indent="0" algn="ctr">
              <a:lnSpc>
                <a:spcPct val="150000"/>
              </a:lnSpc>
              <a:spcBef>
                <a:spcPts val="1000"/>
              </a:spcBef>
              <a:buNone/>
              <a:defRPr sz="1800">
                <a:solidFill>
                  <a:schemeClr val="tx2"/>
                </a:solidFill>
              </a:defRPr>
            </a:lvl1pPr>
          </a:lstStyle>
          <a:p>
            <a:r>
              <a:rPr lang="en-US" dirty="0"/>
              <a:t>Title, Department</a:t>
            </a:r>
          </a:p>
        </p:txBody>
      </p:sp>
    </p:spTree>
    <p:extLst>
      <p:ext uri="{BB962C8B-B14F-4D97-AF65-F5344CB8AC3E}">
        <p14:creationId xmlns:p14="http://schemas.microsoft.com/office/powerpoint/2010/main" val="110124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5_Copy &amp; Photograph Opt 5">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87472-6310-B95B-FDAA-5B4245ED64A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7200E31-1664-F949-8842-5C811FC95FBD}"/>
              </a:ext>
            </a:extLst>
          </p:cNvPr>
          <p:cNvSpPr>
            <a:spLocks noGrp="1" noChangeAspect="1"/>
          </p:cNvSpPr>
          <p:nvPr>
            <p:ph type="pic" sz="quarter" idx="11"/>
          </p:nvPr>
        </p:nvSpPr>
        <p:spPr>
          <a:xfrm>
            <a:off x="3886200" y="914400"/>
            <a:ext cx="10515600" cy="7086600"/>
          </a:xfrm>
        </p:spPr>
        <p:txBody>
          <a:bodyPr/>
          <a:lstStyle/>
          <a:p>
            <a:r>
              <a:rPr lang="en-US"/>
              <a:t>Click icon to add picture</a:t>
            </a:r>
          </a:p>
        </p:txBody>
      </p:sp>
      <p:sp>
        <p:nvSpPr>
          <p:cNvPr id="7" name="Text Placeholder 6">
            <a:extLst>
              <a:ext uri="{FF2B5EF4-FFF2-40B4-BE49-F238E27FC236}">
                <a16:creationId xmlns:a16="http://schemas.microsoft.com/office/drawing/2014/main" id="{24B69C6E-78F9-279C-873C-243CB579E57E}"/>
              </a:ext>
            </a:extLst>
          </p:cNvPr>
          <p:cNvSpPr>
            <a:spLocks noGrp="1"/>
          </p:cNvSpPr>
          <p:nvPr>
            <p:ph type="body" sz="quarter" idx="12" hasCustomPrompt="1"/>
          </p:nvPr>
        </p:nvSpPr>
        <p:spPr>
          <a:xfrm>
            <a:off x="3913188" y="8229600"/>
            <a:ext cx="10590212" cy="1028700"/>
          </a:xfrm>
        </p:spPr>
        <p:txBody>
          <a:bodyPr>
            <a:noAutofit/>
          </a:bodyPr>
          <a:lstStyle>
            <a:lvl1pPr marL="0" indent="0">
              <a:lnSpc>
                <a:spcPct val="100000"/>
              </a:lnSpc>
              <a:spcBef>
                <a:spcPts val="1000"/>
              </a:spcBef>
              <a:buFontTx/>
              <a:buNone/>
              <a:defRPr sz="1800">
                <a:solidFill>
                  <a:schemeClr val="tx2"/>
                </a:solidFill>
                <a:latin typeface="Arial" panose="020B0604020202020204" pitchFamily="34" charset="0"/>
                <a:cs typeface="Arial" panose="020B0604020202020204" pitchFamily="34" charset="0"/>
              </a:defRPr>
            </a:lvl1pPr>
            <a:lvl2pPr marL="685800" indent="0">
              <a:buFontTx/>
              <a:buNone/>
              <a:defRPr sz="2400"/>
            </a:lvl2pPr>
            <a:lvl3pPr marL="1371600" indent="0">
              <a:buFontTx/>
              <a:buNone/>
              <a:defRPr sz="2000"/>
            </a:lvl3pPr>
            <a:lvl4pPr marL="2057400" indent="0">
              <a:buFontTx/>
              <a:buNone/>
              <a:defRPr sz="1800"/>
            </a:lvl4pPr>
            <a:lvl5pPr marL="2743200" indent="0">
              <a:buFontTx/>
              <a:buNone/>
              <a:defRPr sz="1800"/>
            </a:lvl5pPr>
          </a:lstStyle>
          <a:p>
            <a:r>
              <a:rPr lang="en-US" dirty="0">
                <a:latin typeface="Arial"/>
                <a:cs typeface="Arial"/>
              </a:rPr>
              <a:t>Front row: Name, Name, etc.</a:t>
            </a:r>
          </a:p>
          <a:p>
            <a:r>
              <a:rPr lang="en-US" dirty="0"/>
              <a:t>Back row: Name, Name, etc.</a:t>
            </a:r>
          </a:p>
        </p:txBody>
      </p:sp>
    </p:spTree>
    <p:extLst>
      <p:ext uri="{BB962C8B-B14F-4D97-AF65-F5344CB8AC3E}">
        <p14:creationId xmlns:p14="http://schemas.microsoft.com/office/powerpoint/2010/main" val="185928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2_Cover Slide Full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pic>
        <p:nvPicPr>
          <p:cNvPr id="2" name="Picture 1">
            <a:extLst>
              <a:ext uri="{FF2B5EF4-FFF2-40B4-BE49-F238E27FC236}">
                <a16:creationId xmlns:a16="http://schemas.microsoft.com/office/drawing/2014/main" id="{EE5EFD71-55A3-B80B-4703-D74C1405FA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2629" y="1019103"/>
            <a:ext cx="1960027" cy="1724098"/>
          </a:xfrm>
          <a:prstGeom prst="rect">
            <a:avLst/>
          </a:prstGeom>
        </p:spPr>
      </p:pic>
      <p:cxnSp>
        <p:nvCxnSpPr>
          <p:cNvPr id="3" name="Straight Connector 2">
            <a:extLst>
              <a:ext uri="{FF2B5EF4-FFF2-40B4-BE49-F238E27FC236}">
                <a16:creationId xmlns:a16="http://schemas.microsoft.com/office/drawing/2014/main" id="{2B421830-BEC8-8319-EE43-953FF8C0BC28}"/>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05590"/>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1_Copy Only One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706-968C-ABA7-D744-4747F64FADA8}"/>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68B38EC-7F6A-335D-B219-38AC71952CD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D7B2799-5F2D-1DE4-8AF0-12A9BB4DB7BB}"/>
              </a:ext>
            </a:extLst>
          </p:cNvPr>
          <p:cNvSpPr>
            <a:spLocks noGrp="1"/>
          </p:cNvSpPr>
          <p:nvPr>
            <p:ph type="body" sz="quarter" idx="11" hasCustomPrompt="1"/>
          </p:nvPr>
        </p:nvSpPr>
        <p:spPr>
          <a:xfrm>
            <a:off x="731838" y="2400300"/>
            <a:ext cx="16813212" cy="6858000"/>
          </a:xfrm>
        </p:spPr>
        <p:txBody>
          <a:bodyPr>
            <a:noAutofit/>
          </a:bodyPr>
          <a:lstStyle>
            <a:lvl1pPr marL="342900" indent="-342900">
              <a:lnSpc>
                <a:spcPct val="150000"/>
              </a:lnSpc>
              <a:spcBef>
                <a:spcPts val="1000"/>
              </a:spcBef>
              <a:buFont typeface="Arial" panose="020B0604020202020204" pitchFamily="34" charset="0"/>
              <a:buChar char="•"/>
              <a:defRPr sz="1800">
                <a:solidFill>
                  <a:schemeClr val="tx2"/>
                </a:solidFill>
              </a:defRPr>
            </a:lvl1pPr>
          </a:lstStyle>
          <a:p>
            <a:pPr lvl="0"/>
            <a:r>
              <a:rPr lang="en-US" dirty="0"/>
              <a:t>Basic copy goes here</a:t>
            </a:r>
          </a:p>
          <a:p>
            <a:pPr lvl="0"/>
            <a:r>
              <a:rPr lang="en-US" dirty="0"/>
              <a:t>Basic copy goes here</a:t>
            </a:r>
          </a:p>
          <a:p>
            <a:pPr lvl="0"/>
            <a:r>
              <a:rPr lang="en-US" dirty="0"/>
              <a:t>Basic copy goes here</a:t>
            </a:r>
          </a:p>
          <a:p>
            <a:pPr lvl="0"/>
            <a:r>
              <a:rPr lang="en-US" dirty="0"/>
              <a:t>Basic copy goes here</a:t>
            </a:r>
          </a:p>
          <a:p>
            <a:pPr lvl="0"/>
            <a:r>
              <a:rPr lang="en-US" dirty="0"/>
              <a:t>Basic copy goes here</a:t>
            </a:r>
          </a:p>
        </p:txBody>
      </p:sp>
      <p:cxnSp>
        <p:nvCxnSpPr>
          <p:cNvPr id="4" name="Straight Connector 3">
            <a:extLst>
              <a:ext uri="{FF2B5EF4-FFF2-40B4-BE49-F238E27FC236}">
                <a16:creationId xmlns:a16="http://schemas.microsoft.com/office/drawing/2014/main" id="{7546B9D7-3865-ABA1-F911-A3BB0E8AAC75}"/>
              </a:ext>
            </a:extLst>
          </p:cNvPr>
          <p:cNvCxnSpPr/>
          <p:nvPr userDrawn="1"/>
        </p:nvCxnSpPr>
        <p:spPr>
          <a:xfrm>
            <a:off x="793683" y="21320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49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2_Copy Only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688-AEA5-2CC8-B9FB-F3FE1195A484}"/>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43B6248-58A3-6196-BBDF-DEA48DC62A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A84A484-9CD5-92CF-3900-BA7D45A19887}"/>
              </a:ext>
            </a:extLst>
          </p:cNvPr>
          <p:cNvSpPr>
            <a:spLocks noGrp="1"/>
          </p:cNvSpPr>
          <p:nvPr>
            <p:ph type="body" sz="quarter" idx="11" hasCustomPrompt="1"/>
          </p:nvPr>
        </p:nvSpPr>
        <p:spPr>
          <a:xfrm>
            <a:off x="685800" y="2400300"/>
            <a:ext cx="5111496" cy="630936"/>
          </a:xfrm>
        </p:spPr>
        <p:txBody>
          <a:bodyPr anchor="b">
            <a:noAutofit/>
          </a:bodyPr>
          <a:lstStyle>
            <a:lvl1pPr marL="0" indent="0">
              <a:buNone/>
              <a:defRPr sz="1800" b="1" cap="all" baseline="0">
                <a:solidFill>
                  <a:srgbClr val="712D91"/>
                </a:solidFill>
              </a:defRPr>
            </a:lvl1pPr>
            <a:lvl2pPr marL="685800" indent="0">
              <a:buNone/>
              <a:defRPr sz="2400"/>
            </a:lvl2pPr>
            <a:lvl3pPr marL="1371600" indent="0">
              <a:buNone/>
              <a:defRPr sz="2400"/>
            </a:lvl3pPr>
            <a:lvl4pPr marL="2057400" indent="0">
              <a:buNone/>
              <a:defRPr sz="2400"/>
            </a:lvl4pPr>
            <a:lvl5pPr marL="2743200" indent="0">
              <a:buNone/>
              <a:defRPr sz="2400"/>
            </a:lvl5pPr>
          </a:lstStyle>
          <a:p>
            <a:pPr lvl="0"/>
            <a:r>
              <a:rPr lang="en-US" dirty="0"/>
              <a:t>Lorem ipsum dolor</a:t>
            </a:r>
          </a:p>
        </p:txBody>
      </p:sp>
      <p:sp>
        <p:nvSpPr>
          <p:cNvPr id="8" name="Text Placeholder 7">
            <a:extLst>
              <a:ext uri="{FF2B5EF4-FFF2-40B4-BE49-F238E27FC236}">
                <a16:creationId xmlns:a16="http://schemas.microsoft.com/office/drawing/2014/main" id="{F50062C0-AE2F-38F5-A835-282B57928FE9}"/>
              </a:ext>
            </a:extLst>
          </p:cNvPr>
          <p:cNvSpPr>
            <a:spLocks noGrp="1"/>
          </p:cNvSpPr>
          <p:nvPr>
            <p:ph type="body" sz="quarter" idx="12"/>
          </p:nvPr>
        </p:nvSpPr>
        <p:spPr>
          <a:xfrm>
            <a:off x="685800" y="3383280"/>
            <a:ext cx="5111496" cy="5816600"/>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E38603A7-D105-B13B-8B48-88EC04051E5E}"/>
              </a:ext>
            </a:extLst>
          </p:cNvPr>
          <p:cNvSpPr>
            <a:spLocks noGrp="1"/>
          </p:cNvSpPr>
          <p:nvPr>
            <p:ph type="body" sz="quarter" idx="13" hasCustomPrompt="1"/>
          </p:nvPr>
        </p:nvSpPr>
        <p:spPr>
          <a:xfrm>
            <a:off x="6587491"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12" name="Text Placeholder 11">
            <a:extLst>
              <a:ext uri="{FF2B5EF4-FFF2-40B4-BE49-F238E27FC236}">
                <a16:creationId xmlns:a16="http://schemas.microsoft.com/office/drawing/2014/main" id="{EE209EB9-B9EE-3BB5-C7DE-178D541AEEF4}"/>
              </a:ext>
            </a:extLst>
          </p:cNvPr>
          <p:cNvSpPr>
            <a:spLocks noGrp="1"/>
          </p:cNvSpPr>
          <p:nvPr>
            <p:ph type="body" sz="quarter" idx="14"/>
          </p:nvPr>
        </p:nvSpPr>
        <p:spPr>
          <a:xfrm>
            <a:off x="6588252" y="3382963"/>
            <a:ext cx="5111496" cy="5875337"/>
          </a:xfrm>
        </p:spPr>
        <p:txBody>
          <a:bodyPr>
            <a:noAutofit/>
          </a:bodyPr>
          <a:lstStyle>
            <a:lvl1pPr>
              <a:lnSpc>
                <a:spcPct val="150000"/>
              </a:lnSpc>
              <a:spcBef>
                <a:spcPts val="1000"/>
              </a:spcBef>
              <a:defRPr sz="1800">
                <a:solidFill>
                  <a:schemeClr val="tx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7B44F1BA-B92D-2097-B217-F9327E77A548}"/>
              </a:ext>
            </a:extLst>
          </p:cNvPr>
          <p:cNvSpPr>
            <a:spLocks noGrp="1"/>
          </p:cNvSpPr>
          <p:nvPr>
            <p:ph type="body" sz="quarter" idx="15" hasCustomPrompt="1"/>
          </p:nvPr>
        </p:nvSpPr>
        <p:spPr>
          <a:xfrm>
            <a:off x="12433039" y="2400300"/>
            <a:ext cx="5111496" cy="630238"/>
          </a:xfrm>
        </p:spPr>
        <p:txBody>
          <a:bodyPr anchor="b">
            <a:noAutofit/>
          </a:bodyPr>
          <a:lstStyle>
            <a:lvl1pPr marL="0" indent="0">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C4170E95-D7B4-0EDA-2D1C-5C9FF2333B3A}"/>
              </a:ext>
            </a:extLst>
          </p:cNvPr>
          <p:cNvSpPr>
            <a:spLocks noGrp="1"/>
          </p:cNvSpPr>
          <p:nvPr>
            <p:ph type="body" sz="quarter" idx="16"/>
          </p:nvPr>
        </p:nvSpPr>
        <p:spPr>
          <a:xfrm>
            <a:off x="12432595" y="3382963"/>
            <a:ext cx="5111750" cy="5875337"/>
          </a:xfrm>
        </p:spPr>
        <p:txBody>
          <a:bodyPr vert="horz" lIns="91440" tIns="45720" rIns="91440" bIns="45720" rtlCol="0">
            <a:noAutofit/>
          </a:bodyPr>
          <a:lstStyle>
            <a:lvl1pPr algn="l">
              <a:lnSpc>
                <a:spcPct val="150000"/>
              </a:lnSpc>
              <a:defRPr lang="en-US" sz="1800" dirty="0">
                <a:solidFill>
                  <a:schemeClr val="tx2"/>
                </a:solidFill>
              </a:defRPr>
            </a:lvl1pPr>
          </a:lstStyle>
          <a:p>
            <a:pPr lvl="0">
              <a:lnSpc>
                <a:spcPct val="150000"/>
              </a:lnSpc>
              <a:spcBef>
                <a:spcPts val="1000"/>
              </a:spcBef>
            </a:pPr>
            <a:r>
              <a:rPr lang="en-US" dirty="0"/>
              <a:t>Click to edit Master text styles</a:t>
            </a:r>
          </a:p>
        </p:txBody>
      </p:sp>
      <p:cxnSp>
        <p:nvCxnSpPr>
          <p:cNvPr id="9" name="Straight Connector 8">
            <a:extLst>
              <a:ext uri="{FF2B5EF4-FFF2-40B4-BE49-F238E27FC236}">
                <a16:creationId xmlns:a16="http://schemas.microsoft.com/office/drawing/2014/main" id="{F6DE340A-7F36-8917-6CFE-FE8A33BD294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01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3_Copy Only Six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4AE-5754-423F-DDC2-CAB5807A4317}"/>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C6F13DC9-1819-CEE6-C24E-711FDCD6D66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35DACF2-F35E-1AA1-13AC-C17AA392CC07}"/>
              </a:ext>
            </a:extLst>
          </p:cNvPr>
          <p:cNvSpPr>
            <a:spLocks noGrp="1"/>
          </p:cNvSpPr>
          <p:nvPr>
            <p:ph type="body" sz="quarter" idx="11" hasCustomPrompt="1"/>
          </p:nvPr>
        </p:nvSpPr>
        <p:spPr>
          <a:xfrm>
            <a:off x="685800" y="2392235"/>
            <a:ext cx="5102352" cy="630936"/>
          </a:xfrm>
        </p:spPr>
        <p:txBody>
          <a:bodyPr anchor="b">
            <a:noAutofit/>
          </a:bodyPr>
          <a:lstStyle>
            <a:lvl1pPr marL="0" indent="0">
              <a:lnSpc>
                <a:spcPct val="100000"/>
              </a:lnSpc>
              <a:spcBef>
                <a:spcPts val="1000"/>
              </a:spcBef>
              <a:buNone/>
              <a:defRPr sz="1800" b="1" cap="all" baseline="0">
                <a:solidFill>
                  <a:srgbClr val="712D91"/>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B674F007-BA9E-BEF0-64B7-82757FF01578}"/>
              </a:ext>
            </a:extLst>
          </p:cNvPr>
          <p:cNvSpPr>
            <a:spLocks noGrp="1"/>
          </p:cNvSpPr>
          <p:nvPr>
            <p:ph type="body" sz="quarter" idx="12"/>
          </p:nvPr>
        </p:nvSpPr>
        <p:spPr>
          <a:xfrm>
            <a:off x="694944" y="3203165"/>
            <a:ext cx="5102352" cy="2185416"/>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ECAED1D3-F346-C130-A24C-78A4805F2CD8}"/>
              </a:ext>
            </a:extLst>
          </p:cNvPr>
          <p:cNvSpPr>
            <a:spLocks noGrp="1"/>
          </p:cNvSpPr>
          <p:nvPr>
            <p:ph type="body" sz="quarter" idx="13" hasCustomPrompt="1"/>
          </p:nvPr>
        </p:nvSpPr>
        <p:spPr>
          <a:xfrm>
            <a:off x="6572373" y="2392235"/>
            <a:ext cx="5102352" cy="630237"/>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lnSpc>
                <a:spcPct val="100000"/>
              </a:lnSpc>
              <a:spcBef>
                <a:spcPts val="1000"/>
              </a:spcBef>
            </a:pPr>
            <a:r>
              <a:rPr lang="en-US" dirty="0"/>
              <a:t>Lorem ipsum dolor</a:t>
            </a:r>
          </a:p>
        </p:txBody>
      </p:sp>
      <p:sp>
        <p:nvSpPr>
          <p:cNvPr id="11" name="Text Placeholder 10">
            <a:extLst>
              <a:ext uri="{FF2B5EF4-FFF2-40B4-BE49-F238E27FC236}">
                <a16:creationId xmlns:a16="http://schemas.microsoft.com/office/drawing/2014/main" id="{E05ECAB3-EBDE-2B65-7AA5-92ED1B66DF22}"/>
              </a:ext>
            </a:extLst>
          </p:cNvPr>
          <p:cNvSpPr>
            <a:spLocks noGrp="1"/>
          </p:cNvSpPr>
          <p:nvPr>
            <p:ph type="body" sz="quarter" idx="14"/>
          </p:nvPr>
        </p:nvSpPr>
        <p:spPr>
          <a:xfrm>
            <a:off x="6572373" y="3202594"/>
            <a:ext cx="5102352" cy="2185987"/>
          </a:xfrm>
        </p:spPr>
        <p:txBody>
          <a:bodyPr>
            <a:noAutofit/>
          </a:bodyPr>
          <a:lstStyle>
            <a:lvl1pPr marL="0" indent="0">
              <a:lnSpc>
                <a:spcPct val="150000"/>
              </a:lnSpc>
              <a:spcBef>
                <a:spcPts val="1000"/>
              </a:spcBef>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3" name="Text Placeholder 12">
            <a:extLst>
              <a:ext uri="{FF2B5EF4-FFF2-40B4-BE49-F238E27FC236}">
                <a16:creationId xmlns:a16="http://schemas.microsoft.com/office/drawing/2014/main" id="{99B0C1E3-9907-5927-9FA3-9BE2662532F1}"/>
              </a:ext>
            </a:extLst>
          </p:cNvPr>
          <p:cNvSpPr>
            <a:spLocks noGrp="1"/>
          </p:cNvSpPr>
          <p:nvPr>
            <p:ph type="body" sz="quarter" idx="15" hasCustomPrompt="1"/>
          </p:nvPr>
        </p:nvSpPr>
        <p:spPr>
          <a:xfrm>
            <a:off x="12461748" y="2400300"/>
            <a:ext cx="5102352" cy="630237"/>
          </a:xfrm>
        </p:spPr>
        <p:txBody>
          <a:bodyPr vert="horz" lIns="91440" tIns="45720" rIns="91440" bIns="45720" rtlCol="0" anchor="b">
            <a:noAutofit/>
          </a:bodyPr>
          <a:lstStyle>
            <a:lvl1pPr marL="0" indent="0">
              <a:buFont typeface="Arial" panose="020B0604020202020204" pitchFamily="34" charset="0"/>
              <a:buNone/>
              <a:defRPr lang="en-US" sz="1800" b="1" cap="all" baseline="0" smtClean="0">
                <a:solidFill>
                  <a:srgbClr val="712D91"/>
                </a:solidFill>
              </a:defRPr>
            </a:lvl1pPr>
            <a:lvl2pPr>
              <a:defRPr lang="en-US" smtClean="0"/>
            </a:lvl2pPr>
            <a:lvl3pPr>
              <a:defRPr lang="en-US" smtClean="0"/>
            </a:lvl3pPr>
            <a:lvl4pPr>
              <a:defRPr lang="en-US" smtClean="0"/>
            </a:lvl4pPr>
            <a:lvl5pPr>
              <a:defRPr lang="en-US"/>
            </a:lvl5pPr>
          </a:lstStyle>
          <a:p>
            <a:pPr marL="342900" lvl="0" indent="-342900">
              <a:lnSpc>
                <a:spcPct val="100000"/>
              </a:lnSpc>
              <a:spcBef>
                <a:spcPts val="1000"/>
              </a:spcBef>
            </a:pPr>
            <a:r>
              <a:rPr lang="en-US" dirty="0"/>
              <a:t>Lorem ipsum dolor</a:t>
            </a:r>
          </a:p>
        </p:txBody>
      </p:sp>
      <p:sp>
        <p:nvSpPr>
          <p:cNvPr id="15" name="Text Placeholder 14">
            <a:extLst>
              <a:ext uri="{FF2B5EF4-FFF2-40B4-BE49-F238E27FC236}">
                <a16:creationId xmlns:a16="http://schemas.microsoft.com/office/drawing/2014/main" id="{C2A1C09E-B4AE-9FD1-2F8E-E35376D2B3A8}"/>
              </a:ext>
            </a:extLst>
          </p:cNvPr>
          <p:cNvSpPr>
            <a:spLocks noGrp="1"/>
          </p:cNvSpPr>
          <p:nvPr>
            <p:ph type="body" sz="quarter" idx="16"/>
          </p:nvPr>
        </p:nvSpPr>
        <p:spPr>
          <a:xfrm>
            <a:off x="12461558" y="3209925"/>
            <a:ext cx="5102352" cy="2185987"/>
          </a:xfrm>
        </p:spPr>
        <p:txBody>
          <a:bodyPr>
            <a:noAutofit/>
          </a:bodyPr>
          <a:lstStyle>
            <a:lvl1pPr marL="0" indent="0">
              <a:lnSpc>
                <a:spcPct val="150000"/>
              </a:lnSpc>
              <a:spcBef>
                <a:spcPts val="1000"/>
              </a:spcBef>
              <a:buFont typeface="Arial" panose="020B0604020202020204" pitchFamily="34" charset="0"/>
              <a:buNone/>
              <a:defRPr lang="en-US" sz="1800" kern="1200" dirty="0" smtClean="0">
                <a:solidFill>
                  <a:schemeClr val="tx2"/>
                </a:solidFill>
                <a:latin typeface="+mn-lt"/>
                <a:ea typeface="+mn-ea"/>
                <a:cs typeface="+mn-cs"/>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5AB03E2-D596-0966-267A-59298646D209}"/>
              </a:ext>
            </a:extLst>
          </p:cNvPr>
          <p:cNvSpPr>
            <a:spLocks noGrp="1"/>
          </p:cNvSpPr>
          <p:nvPr>
            <p:ph type="body" sz="quarter" idx="17" hasCustomPrompt="1"/>
          </p:nvPr>
        </p:nvSpPr>
        <p:spPr>
          <a:xfrm>
            <a:off x="685800" y="6195474"/>
            <a:ext cx="5102352" cy="630936"/>
          </a:xfrm>
        </p:spPr>
        <p:txBody>
          <a:bodyPr anchor="b">
            <a:noAutofit/>
          </a:bodyPr>
          <a:lstStyle>
            <a:lvl1pPr marL="0" indent="0">
              <a:buFont typeface="Arial" panose="020B0604020202020204" pitchFamily="34" charset="0"/>
              <a:buNone/>
              <a:defRPr lang="en-US" sz="1800" b="1" kern="1200" cap="all" baseline="0" dirty="0" smtClean="0">
                <a:solidFill>
                  <a:srgbClr val="712D91"/>
                </a:solidFill>
                <a:latin typeface="+mn-lt"/>
                <a:ea typeface="+mn-ea"/>
                <a:cs typeface="+mn-cs"/>
              </a:defRPr>
            </a:lvl1pPr>
          </a:lstStyle>
          <a:p>
            <a:pPr lvl="0"/>
            <a:r>
              <a:rPr lang="en-US" dirty="0"/>
              <a:t>Lorem ipsum dolor</a:t>
            </a:r>
          </a:p>
        </p:txBody>
      </p:sp>
      <p:sp>
        <p:nvSpPr>
          <p:cNvPr id="19" name="Text Placeholder 18">
            <a:extLst>
              <a:ext uri="{FF2B5EF4-FFF2-40B4-BE49-F238E27FC236}">
                <a16:creationId xmlns:a16="http://schemas.microsoft.com/office/drawing/2014/main" id="{805174EF-1856-07B7-DA57-2A86A8DABA46}"/>
              </a:ext>
            </a:extLst>
          </p:cNvPr>
          <p:cNvSpPr>
            <a:spLocks noGrp="1"/>
          </p:cNvSpPr>
          <p:nvPr>
            <p:ph type="body" sz="quarter" idx="18"/>
          </p:nvPr>
        </p:nvSpPr>
        <p:spPr>
          <a:xfrm>
            <a:off x="695325" y="7045866"/>
            <a:ext cx="5102352" cy="2185416"/>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34742359-3C3A-29D5-9E12-2D9CCC900B65}"/>
              </a:ext>
            </a:extLst>
          </p:cNvPr>
          <p:cNvSpPr>
            <a:spLocks noGrp="1"/>
          </p:cNvSpPr>
          <p:nvPr>
            <p:ph type="body" sz="quarter" idx="19" hasCustomPrompt="1"/>
          </p:nvPr>
        </p:nvSpPr>
        <p:spPr>
          <a:xfrm>
            <a:off x="6572373" y="6195474"/>
            <a:ext cx="5102352" cy="630936"/>
          </a:xfrm>
        </p:spPr>
        <p:txBody>
          <a:bodyPr vert="horz" lIns="91440" tIns="45720" rIns="91440" bIns="45720" rtlCol="0" anchor="b">
            <a:noAutofit/>
          </a:bodyPr>
          <a:lstStyle>
            <a:lvl1pPr marL="0" indent="0">
              <a:buNone/>
              <a:defRPr lang="en-US" sz="1800" b="1" cap="all" baseline="0" dirty="0">
                <a:solidFill>
                  <a:srgbClr val="712D91"/>
                </a:solidFill>
              </a:defRPr>
            </a:lvl1pPr>
          </a:lstStyle>
          <a:p>
            <a:pPr marL="342900" lvl="0" indent="-342900"/>
            <a:r>
              <a:rPr lang="en-US" dirty="0"/>
              <a:t>Lorem ipsum dolor</a:t>
            </a:r>
          </a:p>
        </p:txBody>
      </p:sp>
      <p:sp>
        <p:nvSpPr>
          <p:cNvPr id="23" name="Text Placeholder 22">
            <a:extLst>
              <a:ext uri="{FF2B5EF4-FFF2-40B4-BE49-F238E27FC236}">
                <a16:creationId xmlns:a16="http://schemas.microsoft.com/office/drawing/2014/main" id="{4D2FC4B7-0CC6-4538-CB52-8A711C1AE6E2}"/>
              </a:ext>
            </a:extLst>
          </p:cNvPr>
          <p:cNvSpPr>
            <a:spLocks noGrp="1"/>
          </p:cNvSpPr>
          <p:nvPr>
            <p:ph type="body" sz="quarter" idx="20"/>
          </p:nvPr>
        </p:nvSpPr>
        <p:spPr>
          <a:xfrm>
            <a:off x="6574536" y="7045866"/>
            <a:ext cx="5065712" cy="2185987"/>
          </a:xfrm>
        </p:spPr>
        <p:txBody>
          <a:bodyPr>
            <a:noAutofit/>
          </a:bodyPr>
          <a:lstStyle>
            <a:lvl1pPr marL="0" indent="0">
              <a:lnSpc>
                <a:spcPct val="150000"/>
              </a:lnSpc>
              <a:spcBef>
                <a:spcPts val="1000"/>
              </a:spcBef>
              <a:buFont typeface="Arial" panose="020B0604020202020204" pitchFamily="34" charset="0"/>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E6870781-E707-C8E1-9A79-7D688B0D26C9}"/>
              </a:ext>
            </a:extLst>
          </p:cNvPr>
          <p:cNvSpPr>
            <a:spLocks noGrp="1"/>
          </p:cNvSpPr>
          <p:nvPr>
            <p:ph type="body" sz="quarter" idx="21" hasCustomPrompt="1"/>
          </p:nvPr>
        </p:nvSpPr>
        <p:spPr>
          <a:xfrm>
            <a:off x="12461557" y="6203440"/>
            <a:ext cx="5102352" cy="630936"/>
          </a:xfrm>
        </p:spPr>
        <p:txBody>
          <a:bodyPr anchor="b">
            <a:noAutofit/>
          </a:bodyPr>
          <a:lstStyle>
            <a:lvl1pPr marL="0" indent="0">
              <a:buNone/>
              <a:defRPr lang="en-US" sz="1800" b="1" kern="1200" cap="all" baseline="0" dirty="0">
                <a:solidFill>
                  <a:srgbClr val="712D91"/>
                </a:solidFill>
                <a:latin typeface="+mn-lt"/>
                <a:ea typeface="+mn-ea"/>
                <a:cs typeface="+mn-cs"/>
              </a:defRPr>
            </a:lvl1pPr>
          </a:lstStyle>
          <a:p>
            <a:pPr marL="342900" lvl="0" indent="-342900">
              <a:lnSpc>
                <a:spcPct val="100000"/>
              </a:lnSpc>
              <a:spcBef>
                <a:spcPts val="1000"/>
              </a:spcBef>
            </a:pPr>
            <a:r>
              <a:rPr lang="en-US" dirty="0"/>
              <a:t>Lorem ipsum dolor</a:t>
            </a:r>
          </a:p>
        </p:txBody>
      </p:sp>
      <p:sp>
        <p:nvSpPr>
          <p:cNvPr id="30" name="Text Placeholder 29">
            <a:extLst>
              <a:ext uri="{FF2B5EF4-FFF2-40B4-BE49-F238E27FC236}">
                <a16:creationId xmlns:a16="http://schemas.microsoft.com/office/drawing/2014/main" id="{33DF39EE-5159-C8A9-D1F0-AE0BE00E93CE}"/>
              </a:ext>
            </a:extLst>
          </p:cNvPr>
          <p:cNvSpPr>
            <a:spLocks noGrp="1"/>
          </p:cNvSpPr>
          <p:nvPr>
            <p:ph type="body" sz="quarter" idx="22"/>
          </p:nvPr>
        </p:nvSpPr>
        <p:spPr>
          <a:xfrm>
            <a:off x="12461875" y="7045325"/>
            <a:ext cx="5083175" cy="2212975"/>
          </a:xfrm>
        </p:spPr>
        <p:txBody>
          <a:bodyPr>
            <a:norm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C8A9BCB3-0EB2-FB8B-7CEF-A6EA689B826C}"/>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31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Copy &amp; Icon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D9A4-2655-6223-88A2-7DE01B78900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A96EFB65-C7BE-A105-507F-C3DCCF2381B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4ACFC1B6-5EBC-07F8-9E8B-10BC6FA47000}"/>
              </a:ext>
            </a:extLst>
          </p:cNvPr>
          <p:cNvSpPr>
            <a:spLocks noGrp="1"/>
          </p:cNvSpPr>
          <p:nvPr>
            <p:ph type="pic" sz="quarter" idx="11"/>
          </p:nvPr>
        </p:nvSpPr>
        <p:spPr>
          <a:xfrm>
            <a:off x="761538" y="2870239"/>
            <a:ext cx="1074420" cy="1033271"/>
          </a:xfrm>
        </p:spPr>
        <p:txBody>
          <a:bodyPr>
            <a:no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99740F39-3967-E582-7500-C6E404442E8A}"/>
              </a:ext>
            </a:extLst>
          </p:cNvPr>
          <p:cNvSpPr>
            <a:spLocks noGrp="1"/>
          </p:cNvSpPr>
          <p:nvPr>
            <p:ph type="body" sz="quarter" idx="12" hasCustomPrompt="1"/>
          </p:nvPr>
        </p:nvSpPr>
        <p:spPr>
          <a:xfrm>
            <a:off x="761538" y="4235609"/>
            <a:ext cx="7315200" cy="731520"/>
          </a:xfrm>
        </p:spPr>
        <p:txBody>
          <a:bodyPr anchor="b">
            <a:noAutofit/>
          </a:bodyPr>
          <a:lstStyle>
            <a:lvl1pPr marL="0" indent="0">
              <a:lnSpc>
                <a:spcPct val="150000"/>
              </a:lnSpc>
              <a:spcBef>
                <a:spcPts val="1000"/>
              </a:spcBef>
              <a:buNone/>
              <a:defRPr sz="1800" b="1" cap="all" baseline="0">
                <a:solidFill>
                  <a:srgbClr val="712D91"/>
                </a:solidFill>
              </a:defRPr>
            </a:lvl1pPr>
          </a:lstStyle>
          <a:p>
            <a:pPr lvl="0"/>
            <a:r>
              <a:rPr lang="en-US" dirty="0"/>
              <a:t>Click to add text</a:t>
            </a:r>
          </a:p>
        </p:txBody>
      </p:sp>
      <p:sp>
        <p:nvSpPr>
          <p:cNvPr id="10" name="Text Placeholder 9">
            <a:extLst>
              <a:ext uri="{FF2B5EF4-FFF2-40B4-BE49-F238E27FC236}">
                <a16:creationId xmlns:a16="http://schemas.microsoft.com/office/drawing/2014/main" id="{41AC74CE-3F58-9D67-6B23-5AB60A4A00F6}"/>
              </a:ext>
            </a:extLst>
          </p:cNvPr>
          <p:cNvSpPr>
            <a:spLocks noGrp="1"/>
          </p:cNvSpPr>
          <p:nvPr>
            <p:ph type="body" sz="quarter" idx="13" hasCustomPrompt="1"/>
          </p:nvPr>
        </p:nvSpPr>
        <p:spPr>
          <a:xfrm>
            <a:off x="723900" y="5198580"/>
            <a:ext cx="7486650" cy="405972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sp>
        <p:nvSpPr>
          <p:cNvPr id="12" name="Picture Placeholder 11">
            <a:extLst>
              <a:ext uri="{FF2B5EF4-FFF2-40B4-BE49-F238E27FC236}">
                <a16:creationId xmlns:a16="http://schemas.microsoft.com/office/drawing/2014/main" id="{CCA48AAF-A9C4-B4E6-33EC-D35BB6EDC3FD}"/>
              </a:ext>
            </a:extLst>
          </p:cNvPr>
          <p:cNvSpPr>
            <a:spLocks noGrp="1"/>
          </p:cNvSpPr>
          <p:nvPr>
            <p:ph type="pic" sz="quarter" idx="14"/>
          </p:nvPr>
        </p:nvSpPr>
        <p:spPr>
          <a:xfrm>
            <a:off x="9144000" y="2791023"/>
            <a:ext cx="1033271" cy="1033271"/>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262E2B5D-5103-8EC7-3457-09C59939DA45}"/>
              </a:ext>
            </a:extLst>
          </p:cNvPr>
          <p:cNvSpPr>
            <a:spLocks noGrp="1"/>
          </p:cNvSpPr>
          <p:nvPr>
            <p:ph type="body" sz="quarter" idx="15" hasCustomPrompt="1"/>
          </p:nvPr>
        </p:nvSpPr>
        <p:spPr>
          <a:xfrm>
            <a:off x="9144000" y="4235609"/>
            <a:ext cx="7315200" cy="731520"/>
          </a:xfrm>
        </p:spPr>
        <p:txBody>
          <a:bodyPr anchor="b">
            <a:noAutofit/>
          </a:bodyPr>
          <a:lstStyle>
            <a:lvl1pPr marL="0" indent="0">
              <a:lnSpc>
                <a:spcPct val="150000"/>
              </a:lnSpc>
              <a:spcBef>
                <a:spcPts val="1000"/>
              </a:spcBef>
              <a:buFontTx/>
              <a:buNone/>
              <a:defRPr sz="1800" b="1" cap="all" baseline="0">
                <a:solidFill>
                  <a:srgbClr val="712D9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153C62BB-8A92-2CA5-E182-64671012E128}"/>
              </a:ext>
            </a:extLst>
          </p:cNvPr>
          <p:cNvSpPr>
            <a:spLocks noGrp="1"/>
          </p:cNvSpPr>
          <p:nvPr>
            <p:ph type="body" sz="quarter" idx="16" hasCustomPrompt="1"/>
          </p:nvPr>
        </p:nvSpPr>
        <p:spPr>
          <a:xfrm>
            <a:off x="9144001" y="5143500"/>
            <a:ext cx="7315200" cy="4114800"/>
          </a:xfrm>
        </p:spPr>
        <p:txBody>
          <a:bodyPr>
            <a:noAutofit/>
          </a:bodyPr>
          <a:lstStyle>
            <a:lvl1pPr>
              <a:lnSpc>
                <a:spcPct val="150000"/>
              </a:lnSpc>
              <a:spcBef>
                <a:spcPts val="1000"/>
              </a:spcBef>
              <a:defRPr sz="1800">
                <a:solidFill>
                  <a:schemeClr val="tx2"/>
                </a:solidFill>
              </a:defRPr>
            </a:lvl1pPr>
          </a:lstStyle>
          <a:p>
            <a:pPr lvl="0"/>
            <a:r>
              <a:rPr lang="en-US" dirty="0"/>
              <a:t>Click to add text</a:t>
            </a:r>
          </a:p>
        </p:txBody>
      </p:sp>
      <p:cxnSp>
        <p:nvCxnSpPr>
          <p:cNvPr id="5" name="Straight Connector 4">
            <a:extLst>
              <a:ext uri="{FF2B5EF4-FFF2-40B4-BE49-F238E27FC236}">
                <a16:creationId xmlns:a16="http://schemas.microsoft.com/office/drawing/2014/main" id="{4D69BAF8-1E94-C46C-25D7-74213FD184F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727-5D30-68DD-2140-BE643301786E}"/>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391B5CB-A5E2-84FD-3A43-0E58B6E84EF1}"/>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BC4774E3-7BA0-78DE-7713-EB77CF6F7945}"/>
              </a:ext>
            </a:extLst>
          </p:cNvPr>
          <p:cNvSpPr>
            <a:spLocks noGrp="1"/>
          </p:cNvSpPr>
          <p:nvPr>
            <p:ph type="body" sz="quarter" idx="11"/>
          </p:nvPr>
        </p:nvSpPr>
        <p:spPr>
          <a:xfrm>
            <a:off x="731838" y="2400300"/>
            <a:ext cx="8412162"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Picture Placeholder 6">
            <a:extLst>
              <a:ext uri="{FF2B5EF4-FFF2-40B4-BE49-F238E27FC236}">
                <a16:creationId xmlns:a16="http://schemas.microsoft.com/office/drawing/2014/main" id="{D35ECF36-0954-AB51-84EE-F3B5E8252840}"/>
              </a:ext>
            </a:extLst>
          </p:cNvPr>
          <p:cNvSpPr>
            <a:spLocks noGrp="1"/>
          </p:cNvSpPr>
          <p:nvPr>
            <p:ph type="pic" sz="quarter" idx="12"/>
          </p:nvPr>
        </p:nvSpPr>
        <p:spPr>
          <a:xfrm>
            <a:off x="10105577" y="1115568"/>
            <a:ext cx="896112" cy="896112"/>
          </a:xfrm>
        </p:spPr>
        <p:txBody>
          <a:bodyPr>
            <a:normAutofit/>
          </a:bodyPr>
          <a:lstStyle>
            <a:lvl1pPr marL="0" indent="0">
              <a:buNone/>
              <a:defRPr sz="1800"/>
            </a:lvl1pPr>
          </a:lstStyle>
          <a:p>
            <a:endParaRPr lang="en-US" dirty="0"/>
          </a:p>
        </p:txBody>
      </p:sp>
      <p:sp>
        <p:nvSpPr>
          <p:cNvPr id="9" name="Text Placeholder 8">
            <a:extLst>
              <a:ext uri="{FF2B5EF4-FFF2-40B4-BE49-F238E27FC236}">
                <a16:creationId xmlns:a16="http://schemas.microsoft.com/office/drawing/2014/main" id="{02A622B2-01D0-8F8A-092F-74A4FC11C0B7}"/>
              </a:ext>
            </a:extLst>
          </p:cNvPr>
          <p:cNvSpPr>
            <a:spLocks noGrp="1"/>
          </p:cNvSpPr>
          <p:nvPr>
            <p:ph type="body" sz="quarter" idx="13" hasCustomPrompt="1"/>
          </p:nvPr>
        </p:nvSpPr>
        <p:spPr>
          <a:xfrm>
            <a:off x="11303441" y="1116012"/>
            <a:ext cx="6260659" cy="434491"/>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11" name="Text Placeholder 10">
            <a:extLst>
              <a:ext uri="{FF2B5EF4-FFF2-40B4-BE49-F238E27FC236}">
                <a16:creationId xmlns:a16="http://schemas.microsoft.com/office/drawing/2014/main" id="{A7EAECE3-ABA4-5D8C-551E-6311461EA2CB}"/>
              </a:ext>
            </a:extLst>
          </p:cNvPr>
          <p:cNvSpPr>
            <a:spLocks noGrp="1"/>
          </p:cNvSpPr>
          <p:nvPr>
            <p:ph type="body" sz="quarter" idx="14"/>
          </p:nvPr>
        </p:nvSpPr>
        <p:spPr>
          <a:xfrm>
            <a:off x="11303759" y="1752599"/>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3" name="Picture Placeholder 12">
            <a:extLst>
              <a:ext uri="{FF2B5EF4-FFF2-40B4-BE49-F238E27FC236}">
                <a16:creationId xmlns:a16="http://schemas.microsoft.com/office/drawing/2014/main" id="{3F9B87E6-7B28-6A44-B9A1-D0B3F0D5F372}"/>
              </a:ext>
            </a:extLst>
          </p:cNvPr>
          <p:cNvSpPr>
            <a:spLocks noGrp="1"/>
          </p:cNvSpPr>
          <p:nvPr>
            <p:ph type="pic" sz="quarter" idx="15"/>
          </p:nvPr>
        </p:nvSpPr>
        <p:spPr>
          <a:xfrm>
            <a:off x="10105196" y="3999252"/>
            <a:ext cx="896112" cy="896112"/>
          </a:xfrm>
        </p:spPr>
        <p:txBody>
          <a:bodyPr>
            <a:normAutofit/>
          </a:bodyPr>
          <a:lstStyle>
            <a:lvl1pPr marL="0" indent="0">
              <a:buFontTx/>
              <a:buNone/>
              <a:defRPr sz="1800"/>
            </a:lvl1pPr>
          </a:lstStyle>
          <a:p>
            <a:endParaRPr lang="en-US" dirty="0"/>
          </a:p>
        </p:txBody>
      </p:sp>
      <p:sp>
        <p:nvSpPr>
          <p:cNvPr id="15" name="Text Placeholder 14">
            <a:extLst>
              <a:ext uri="{FF2B5EF4-FFF2-40B4-BE49-F238E27FC236}">
                <a16:creationId xmlns:a16="http://schemas.microsoft.com/office/drawing/2014/main" id="{9A445DC3-79DD-52B1-D95D-A78FD88F0610}"/>
              </a:ext>
            </a:extLst>
          </p:cNvPr>
          <p:cNvSpPr>
            <a:spLocks noGrp="1"/>
          </p:cNvSpPr>
          <p:nvPr>
            <p:ph type="body" sz="quarter" idx="16" hasCustomPrompt="1"/>
          </p:nvPr>
        </p:nvSpPr>
        <p:spPr>
          <a:xfrm>
            <a:off x="11303759" y="3999252"/>
            <a:ext cx="6252403" cy="420624"/>
          </a:xfrm>
        </p:spPr>
        <p:txBody>
          <a:bodyPr anchor="b">
            <a:noAutofit/>
          </a:bodyPr>
          <a:lstStyle>
            <a:lvl1pPr marL="0" indent="0">
              <a:buFontTx/>
              <a:buNone/>
              <a:defRPr sz="1800" b="1">
                <a:solidFill>
                  <a:srgbClr val="712D91"/>
                </a:solidFill>
              </a:defRPr>
            </a:lvl1pPr>
          </a:lstStyle>
          <a:p>
            <a:pPr lvl="0"/>
            <a:r>
              <a:rPr lang="en-US" dirty="0"/>
              <a:t>SUBTITLE GOES HERE</a:t>
            </a:r>
          </a:p>
        </p:txBody>
      </p:sp>
      <p:sp>
        <p:nvSpPr>
          <p:cNvPr id="17" name="Text Placeholder 16">
            <a:extLst>
              <a:ext uri="{FF2B5EF4-FFF2-40B4-BE49-F238E27FC236}">
                <a16:creationId xmlns:a16="http://schemas.microsoft.com/office/drawing/2014/main" id="{D6F0E9E0-CCB5-18A8-8BF0-1589477089E5}"/>
              </a:ext>
            </a:extLst>
          </p:cNvPr>
          <p:cNvSpPr>
            <a:spLocks noGrp="1"/>
          </p:cNvSpPr>
          <p:nvPr>
            <p:ph type="body" sz="quarter" idx="17"/>
          </p:nvPr>
        </p:nvSpPr>
        <p:spPr>
          <a:xfrm>
            <a:off x="11303759" y="4627077"/>
            <a:ext cx="6260341" cy="1828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9" name="Picture Placeholder 18">
            <a:extLst>
              <a:ext uri="{FF2B5EF4-FFF2-40B4-BE49-F238E27FC236}">
                <a16:creationId xmlns:a16="http://schemas.microsoft.com/office/drawing/2014/main" id="{141B7BF2-52D3-77DF-2EDB-F6B52D47B464}"/>
              </a:ext>
            </a:extLst>
          </p:cNvPr>
          <p:cNvSpPr>
            <a:spLocks noGrp="1"/>
          </p:cNvSpPr>
          <p:nvPr>
            <p:ph type="pic" sz="quarter" idx="18"/>
          </p:nvPr>
        </p:nvSpPr>
        <p:spPr>
          <a:xfrm>
            <a:off x="10105196" y="6810629"/>
            <a:ext cx="896112" cy="896112"/>
          </a:xfrm>
        </p:spPr>
        <p:txBody>
          <a:bodyPr>
            <a:normAutofit/>
          </a:bodyPr>
          <a:lstStyle>
            <a:lvl1pPr marL="0" indent="0">
              <a:buFontTx/>
              <a:buNone/>
              <a:defRPr sz="1800"/>
            </a:lvl1pPr>
          </a:lstStyle>
          <a:p>
            <a:endParaRPr lang="en-US" dirty="0"/>
          </a:p>
        </p:txBody>
      </p:sp>
      <p:sp>
        <p:nvSpPr>
          <p:cNvPr id="21" name="Text Placeholder 20">
            <a:extLst>
              <a:ext uri="{FF2B5EF4-FFF2-40B4-BE49-F238E27FC236}">
                <a16:creationId xmlns:a16="http://schemas.microsoft.com/office/drawing/2014/main" id="{08A7606E-1E3E-D4A1-0B1C-55A09AF9A1CB}"/>
              </a:ext>
            </a:extLst>
          </p:cNvPr>
          <p:cNvSpPr>
            <a:spLocks noGrp="1"/>
          </p:cNvSpPr>
          <p:nvPr>
            <p:ph type="body" sz="quarter" idx="19" hasCustomPrompt="1"/>
          </p:nvPr>
        </p:nvSpPr>
        <p:spPr>
          <a:xfrm>
            <a:off x="11303759" y="6810375"/>
            <a:ext cx="6260341" cy="420624"/>
          </a:xfrm>
        </p:spPr>
        <p:txBody>
          <a:bodyPr anchor="b">
            <a:noAutofit/>
          </a:bodyPr>
          <a:lstStyle>
            <a:lvl1pPr marL="0" indent="0">
              <a:buNone/>
              <a:defRPr sz="1800" b="1">
                <a:solidFill>
                  <a:srgbClr val="712D91"/>
                </a:solidFill>
              </a:defRPr>
            </a:lvl1pPr>
          </a:lstStyle>
          <a:p>
            <a:pPr lvl="0"/>
            <a:r>
              <a:rPr lang="en-US" dirty="0"/>
              <a:t>SUBTITLE GOES HERE</a:t>
            </a:r>
          </a:p>
        </p:txBody>
      </p:sp>
      <p:sp>
        <p:nvSpPr>
          <p:cNvPr id="23" name="Text Placeholder 22">
            <a:extLst>
              <a:ext uri="{FF2B5EF4-FFF2-40B4-BE49-F238E27FC236}">
                <a16:creationId xmlns:a16="http://schemas.microsoft.com/office/drawing/2014/main" id="{5D932AE9-BDA6-01EA-A821-61449F6F9282}"/>
              </a:ext>
            </a:extLst>
          </p:cNvPr>
          <p:cNvSpPr>
            <a:spLocks noGrp="1"/>
          </p:cNvSpPr>
          <p:nvPr>
            <p:ph type="body" sz="quarter" idx="20"/>
          </p:nvPr>
        </p:nvSpPr>
        <p:spPr>
          <a:xfrm>
            <a:off x="11303759" y="7429500"/>
            <a:ext cx="6252403" cy="1828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66BE4652-26FD-8C99-5848-A4F0AC2F32D3}"/>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Copy &amp; Icon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E26D-CC6A-9832-7677-5A5B2730E0EA}"/>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909D697-744F-2285-BFD2-20675B65E0F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0BE13D63-C285-4435-AE36-009D9D7711D7}"/>
              </a:ext>
            </a:extLst>
          </p:cNvPr>
          <p:cNvSpPr>
            <a:spLocks noGrp="1"/>
          </p:cNvSpPr>
          <p:nvPr>
            <p:ph type="pic" sz="quarter" idx="11"/>
          </p:nvPr>
        </p:nvSpPr>
        <p:spPr>
          <a:xfrm>
            <a:off x="3072384" y="2990088"/>
            <a:ext cx="896112" cy="896112"/>
          </a:xfrm>
        </p:spPr>
        <p:txBody>
          <a:bodyPr>
            <a:normAutofit/>
          </a:bodyPr>
          <a:lstStyle>
            <a:lvl1pPr marL="0" indent="0">
              <a:buNone/>
              <a:defRPr sz="1600"/>
            </a:lvl1pPr>
          </a:lstStyle>
          <a:p>
            <a:endParaRPr lang="en-US" dirty="0"/>
          </a:p>
        </p:txBody>
      </p:sp>
      <p:sp>
        <p:nvSpPr>
          <p:cNvPr id="8" name="Text Placeholder 7">
            <a:extLst>
              <a:ext uri="{FF2B5EF4-FFF2-40B4-BE49-F238E27FC236}">
                <a16:creationId xmlns:a16="http://schemas.microsoft.com/office/drawing/2014/main" id="{81693D68-B882-FFBE-B519-91B257D77772}"/>
              </a:ext>
            </a:extLst>
          </p:cNvPr>
          <p:cNvSpPr>
            <a:spLocks noGrp="1"/>
          </p:cNvSpPr>
          <p:nvPr>
            <p:ph type="body" sz="quarter" idx="12"/>
          </p:nvPr>
        </p:nvSpPr>
        <p:spPr>
          <a:xfrm>
            <a:off x="969264" y="4352544"/>
            <a:ext cx="5257800" cy="4910328"/>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70D4DB46-4C8C-9E6B-748C-FA553B01EF6D}"/>
              </a:ext>
            </a:extLst>
          </p:cNvPr>
          <p:cNvSpPr>
            <a:spLocks noGrp="1"/>
          </p:cNvSpPr>
          <p:nvPr>
            <p:ph type="pic" sz="quarter" idx="13"/>
          </p:nvPr>
        </p:nvSpPr>
        <p:spPr>
          <a:xfrm>
            <a:off x="8695944" y="2990088"/>
            <a:ext cx="896112" cy="896112"/>
          </a:xfrm>
        </p:spPr>
        <p:txBody>
          <a:bodyPr>
            <a:normAutofit/>
          </a:bodyPr>
          <a:lstStyle>
            <a:lvl1pPr marL="0" indent="0">
              <a:buFontTx/>
              <a:buNone/>
              <a:defRPr sz="1600"/>
            </a:lvl1pPr>
          </a:lstStyle>
          <a:p>
            <a:endParaRPr lang="en-US" dirty="0"/>
          </a:p>
        </p:txBody>
      </p:sp>
      <p:sp>
        <p:nvSpPr>
          <p:cNvPr id="12" name="Text Placeholder 11">
            <a:extLst>
              <a:ext uri="{FF2B5EF4-FFF2-40B4-BE49-F238E27FC236}">
                <a16:creationId xmlns:a16="http://schemas.microsoft.com/office/drawing/2014/main" id="{ECB5886C-3244-9F71-B087-514CAECF79DC}"/>
              </a:ext>
            </a:extLst>
          </p:cNvPr>
          <p:cNvSpPr>
            <a:spLocks noGrp="1"/>
          </p:cNvSpPr>
          <p:nvPr>
            <p:ph type="body" sz="quarter" idx="14"/>
          </p:nvPr>
        </p:nvSpPr>
        <p:spPr>
          <a:xfrm>
            <a:off x="6515100" y="4352925"/>
            <a:ext cx="5257800" cy="490537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880B0B5-D5B0-26A7-9D2F-2222802873E8}"/>
              </a:ext>
            </a:extLst>
          </p:cNvPr>
          <p:cNvSpPr>
            <a:spLocks noGrp="1"/>
          </p:cNvSpPr>
          <p:nvPr>
            <p:ph type="pic" sz="quarter" idx="15"/>
          </p:nvPr>
        </p:nvSpPr>
        <p:spPr>
          <a:xfrm>
            <a:off x="14487144" y="2990088"/>
            <a:ext cx="896112" cy="896112"/>
          </a:xfrm>
        </p:spPr>
        <p:txBody>
          <a:bodyPr>
            <a:normAutofit/>
          </a:bodyPr>
          <a:lstStyle>
            <a:lvl1pPr marL="0" indent="0">
              <a:buNone/>
              <a:defRPr sz="1600"/>
            </a:lvl1pPr>
          </a:lstStyle>
          <a:p>
            <a:endParaRPr lang="en-US" dirty="0"/>
          </a:p>
        </p:txBody>
      </p:sp>
      <p:sp>
        <p:nvSpPr>
          <p:cNvPr id="16" name="Text Placeholder 15">
            <a:extLst>
              <a:ext uri="{FF2B5EF4-FFF2-40B4-BE49-F238E27FC236}">
                <a16:creationId xmlns:a16="http://schemas.microsoft.com/office/drawing/2014/main" id="{8D40CC51-DA69-F340-2C8A-CEBD0A464DC0}"/>
              </a:ext>
            </a:extLst>
          </p:cNvPr>
          <p:cNvSpPr>
            <a:spLocks noGrp="1"/>
          </p:cNvSpPr>
          <p:nvPr>
            <p:ph type="body" sz="quarter" idx="16"/>
          </p:nvPr>
        </p:nvSpPr>
        <p:spPr>
          <a:xfrm>
            <a:off x="12306300" y="4352925"/>
            <a:ext cx="5257800" cy="4905375"/>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79D5E1-3886-D84A-57A9-0ABB609238D2}"/>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1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Copy &amp; Icon Subhead Three Block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F130-06A8-C01C-44FB-67AC96D065A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DC8ED44-B637-C4A3-DB02-FF25861366E6}"/>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9B3C41BD-C70E-A159-D79C-C7D127F9D446}"/>
              </a:ext>
            </a:extLst>
          </p:cNvPr>
          <p:cNvSpPr>
            <a:spLocks noGrp="1"/>
          </p:cNvSpPr>
          <p:nvPr>
            <p:ph type="pic" sz="quarter" idx="11"/>
          </p:nvPr>
        </p:nvSpPr>
        <p:spPr>
          <a:xfrm>
            <a:off x="3072384" y="2990088"/>
            <a:ext cx="896112" cy="896112"/>
          </a:xfrm>
        </p:spPr>
        <p:txBody>
          <a:bodyPr>
            <a:normAutofit/>
          </a:bodyPr>
          <a:lstStyle>
            <a:lvl1pPr marL="0" indent="0">
              <a:buNone/>
              <a:defRPr sz="1800"/>
            </a:lvl1pPr>
          </a:lstStyle>
          <a:p>
            <a:endParaRPr lang="en-US"/>
          </a:p>
        </p:txBody>
      </p:sp>
      <p:sp>
        <p:nvSpPr>
          <p:cNvPr id="8" name="Text Placeholder 7">
            <a:extLst>
              <a:ext uri="{FF2B5EF4-FFF2-40B4-BE49-F238E27FC236}">
                <a16:creationId xmlns:a16="http://schemas.microsoft.com/office/drawing/2014/main" id="{DAA5FD10-49ED-8D00-1ACB-67CC64B26AA5}"/>
              </a:ext>
            </a:extLst>
          </p:cNvPr>
          <p:cNvSpPr>
            <a:spLocks noGrp="1"/>
          </p:cNvSpPr>
          <p:nvPr>
            <p:ph type="body" sz="quarter" idx="12" hasCustomPrompt="1"/>
          </p:nvPr>
        </p:nvSpPr>
        <p:spPr>
          <a:xfrm>
            <a:off x="873252" y="4152900"/>
            <a:ext cx="5294376"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CA97671C-EC89-60C9-4DEB-6133BAD5B4B7}"/>
              </a:ext>
            </a:extLst>
          </p:cNvPr>
          <p:cNvSpPr>
            <a:spLocks noGrp="1"/>
          </p:cNvSpPr>
          <p:nvPr>
            <p:ph type="body" sz="quarter" idx="13"/>
          </p:nvPr>
        </p:nvSpPr>
        <p:spPr>
          <a:xfrm>
            <a:off x="873125" y="4819650"/>
            <a:ext cx="5294313" cy="4438650"/>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FB667DB5-EFD1-500B-33D8-3BCF0088C55E}"/>
              </a:ext>
            </a:extLst>
          </p:cNvPr>
          <p:cNvSpPr>
            <a:spLocks noGrp="1"/>
          </p:cNvSpPr>
          <p:nvPr>
            <p:ph type="pic" sz="quarter" idx="14"/>
          </p:nvPr>
        </p:nvSpPr>
        <p:spPr>
          <a:xfrm>
            <a:off x="8701088" y="2990088"/>
            <a:ext cx="896112" cy="896112"/>
          </a:xfrm>
        </p:spPr>
        <p:txBody>
          <a:bodyPr>
            <a:normAutofit/>
          </a:bodyPr>
          <a:lstStyle>
            <a:lvl1pPr marL="0" indent="0">
              <a:buFontTx/>
              <a:buNone/>
              <a:defRPr sz="1800"/>
            </a:lvl1pPr>
          </a:lstStyle>
          <a:p>
            <a:endParaRPr lang="en-US" dirty="0"/>
          </a:p>
        </p:txBody>
      </p:sp>
      <p:sp>
        <p:nvSpPr>
          <p:cNvPr id="14" name="Text Placeholder 13">
            <a:extLst>
              <a:ext uri="{FF2B5EF4-FFF2-40B4-BE49-F238E27FC236}">
                <a16:creationId xmlns:a16="http://schemas.microsoft.com/office/drawing/2014/main" id="{40F1BA48-1645-0FDC-304B-F12698FF4DFE}"/>
              </a:ext>
            </a:extLst>
          </p:cNvPr>
          <p:cNvSpPr>
            <a:spLocks noGrp="1"/>
          </p:cNvSpPr>
          <p:nvPr>
            <p:ph type="body" sz="quarter" idx="15" hasCustomPrompt="1"/>
          </p:nvPr>
        </p:nvSpPr>
        <p:spPr>
          <a:xfrm>
            <a:off x="6496812" y="4151376"/>
            <a:ext cx="5294376"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B8B6B89B-4872-1095-6C75-A748556426F6}"/>
              </a:ext>
            </a:extLst>
          </p:cNvPr>
          <p:cNvSpPr>
            <a:spLocks noGrp="1"/>
          </p:cNvSpPr>
          <p:nvPr>
            <p:ph type="body" sz="quarter" idx="16"/>
          </p:nvPr>
        </p:nvSpPr>
        <p:spPr>
          <a:xfrm>
            <a:off x="6496050" y="4819650"/>
            <a:ext cx="5294313" cy="4438650"/>
          </a:xfrm>
        </p:spPr>
        <p:txBody>
          <a:bodyPr>
            <a:noAutofit/>
          </a:bodyPr>
          <a:lstStyle>
            <a:lvl1pPr marL="0" indent="0" algn="ctr">
              <a:lnSpc>
                <a:spcPct val="150000"/>
              </a:lnSpc>
              <a:spcBef>
                <a:spcPts val="1000"/>
              </a:spcBef>
              <a:buNone/>
              <a:defRPr lang="en-US" sz="1800" kern="1200" dirty="0">
                <a:solidFill>
                  <a:schemeClr val="tx2"/>
                </a:solidFill>
                <a:latin typeface="+mn-lt"/>
                <a:ea typeface="+mn-ea"/>
                <a:cs typeface="+mn-cs"/>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EB872AFD-5A36-643C-BC39-9C08F142B7C6}"/>
              </a:ext>
            </a:extLst>
          </p:cNvPr>
          <p:cNvSpPr>
            <a:spLocks noGrp="1"/>
          </p:cNvSpPr>
          <p:nvPr>
            <p:ph type="pic" sz="quarter" idx="17"/>
          </p:nvPr>
        </p:nvSpPr>
        <p:spPr>
          <a:xfrm>
            <a:off x="14468856" y="2990088"/>
            <a:ext cx="896112" cy="896112"/>
          </a:xfrm>
        </p:spPr>
        <p:txBody>
          <a:bodyPr>
            <a:normAutofit/>
          </a:bodyPr>
          <a:lstStyle>
            <a:lvl1pPr marL="0" indent="0">
              <a:buNone/>
              <a:defRPr sz="1800"/>
            </a:lvl1pPr>
          </a:lstStyle>
          <a:p>
            <a:endParaRPr lang="en-US" dirty="0"/>
          </a:p>
        </p:txBody>
      </p:sp>
      <p:sp>
        <p:nvSpPr>
          <p:cNvPr id="25" name="Text Placeholder 24">
            <a:extLst>
              <a:ext uri="{FF2B5EF4-FFF2-40B4-BE49-F238E27FC236}">
                <a16:creationId xmlns:a16="http://schemas.microsoft.com/office/drawing/2014/main" id="{DE46DE20-0853-4C35-421B-5D9011F96275}"/>
              </a:ext>
            </a:extLst>
          </p:cNvPr>
          <p:cNvSpPr>
            <a:spLocks noGrp="1"/>
          </p:cNvSpPr>
          <p:nvPr>
            <p:ph type="body" sz="quarter" idx="18" hasCustomPrompt="1"/>
          </p:nvPr>
        </p:nvSpPr>
        <p:spPr>
          <a:xfrm>
            <a:off x="12269724" y="4151376"/>
            <a:ext cx="5294376" cy="420687"/>
          </a:xfrm>
        </p:spPr>
        <p:txBody>
          <a:bodyPr anchor="b">
            <a:normAutofit/>
          </a:bodyPr>
          <a:lstStyle>
            <a:lvl1pPr marL="0" indent="0" algn="ctr">
              <a:buFontTx/>
              <a:buNone/>
              <a:defRPr sz="1800" b="1" cap="all" baseline="0">
                <a:solidFill>
                  <a:srgbClr val="712D91"/>
                </a:solidFill>
              </a:defRPr>
            </a:lvl1pPr>
          </a:lstStyle>
          <a:p>
            <a:pPr lvl="0"/>
            <a:r>
              <a:rPr lang="en-US" dirty="0"/>
              <a:t>Subtitle Goes Here</a:t>
            </a:r>
          </a:p>
        </p:txBody>
      </p:sp>
      <p:sp>
        <p:nvSpPr>
          <p:cNvPr id="29" name="Text Placeholder 28">
            <a:extLst>
              <a:ext uri="{FF2B5EF4-FFF2-40B4-BE49-F238E27FC236}">
                <a16:creationId xmlns:a16="http://schemas.microsoft.com/office/drawing/2014/main" id="{E9B05875-A1CD-7B00-894F-86EA24B7926B}"/>
              </a:ext>
            </a:extLst>
          </p:cNvPr>
          <p:cNvSpPr>
            <a:spLocks noGrp="1"/>
          </p:cNvSpPr>
          <p:nvPr>
            <p:ph type="body" sz="quarter" idx="19"/>
          </p:nvPr>
        </p:nvSpPr>
        <p:spPr>
          <a:xfrm>
            <a:off x="12269788" y="4819650"/>
            <a:ext cx="5294376" cy="443865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B2A82AB7-EDBB-3DA4-DDAE-B4F77AAE876D}"/>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66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Copy &amp; Icon Image Copy Block &amp; Icon Three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BD7-3DA6-A9C6-EFA5-FDEBB976B038}"/>
              </a:ext>
            </a:extLst>
          </p:cNvPr>
          <p:cNvSpPr>
            <a:spLocks noGrp="1"/>
          </p:cNvSpPr>
          <p:nvPr>
            <p:ph type="title"/>
          </p:nvPr>
        </p:nvSpPr>
        <p:spPr>
          <a:xfrm>
            <a:off x="6060557" y="271849"/>
            <a:ext cx="11483977"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A2DCCFE-FFFF-68B1-2324-E8D5532D77CC}"/>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C21DCF43-DB50-E74F-CEC1-085B078BDCEC}"/>
              </a:ext>
            </a:extLst>
          </p:cNvPr>
          <p:cNvSpPr>
            <a:spLocks noGrp="1" noChangeAspect="1"/>
          </p:cNvSpPr>
          <p:nvPr>
            <p:ph type="pic" sz="quarter" idx="11"/>
          </p:nvPr>
        </p:nvSpPr>
        <p:spPr>
          <a:xfrm>
            <a:off x="0" y="1"/>
            <a:ext cx="5568696" cy="9682822"/>
          </a:xfrm>
        </p:spPr>
        <p:txBody>
          <a:bodyPr/>
          <a:lstStyle/>
          <a:p>
            <a:endParaRPr lang="en-US"/>
          </a:p>
        </p:txBody>
      </p:sp>
      <p:sp>
        <p:nvSpPr>
          <p:cNvPr id="8" name="Text Placeholder 7">
            <a:extLst>
              <a:ext uri="{FF2B5EF4-FFF2-40B4-BE49-F238E27FC236}">
                <a16:creationId xmlns:a16="http://schemas.microsoft.com/office/drawing/2014/main" id="{C976234B-E0FA-CF0C-FEE2-F2F08C45E288}"/>
              </a:ext>
            </a:extLst>
          </p:cNvPr>
          <p:cNvSpPr>
            <a:spLocks noGrp="1"/>
          </p:cNvSpPr>
          <p:nvPr>
            <p:ph type="body" sz="quarter" idx="12"/>
          </p:nvPr>
        </p:nvSpPr>
        <p:spPr>
          <a:xfrm>
            <a:off x="6061075" y="2636838"/>
            <a:ext cx="11483975" cy="2191875"/>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BE57EBD9-0733-85AD-E220-90EDFB30C60B}"/>
              </a:ext>
            </a:extLst>
          </p:cNvPr>
          <p:cNvSpPr>
            <a:spLocks noGrp="1"/>
          </p:cNvSpPr>
          <p:nvPr>
            <p:ph type="pic" sz="quarter" idx="13"/>
          </p:nvPr>
        </p:nvSpPr>
        <p:spPr>
          <a:xfrm>
            <a:off x="7249277" y="5193792"/>
            <a:ext cx="896112" cy="896112"/>
          </a:xfrm>
        </p:spPr>
        <p:txBody>
          <a:bodyPr>
            <a:normAutofit/>
          </a:bodyPr>
          <a:lstStyle>
            <a:lvl1pPr marL="0" indent="0">
              <a:buNone/>
              <a:defRPr sz="1800"/>
            </a:lvl1pPr>
          </a:lstStyle>
          <a:p>
            <a:endParaRPr lang="en-US" dirty="0"/>
          </a:p>
        </p:txBody>
      </p:sp>
      <p:sp>
        <p:nvSpPr>
          <p:cNvPr id="12" name="Text Placeholder 11">
            <a:extLst>
              <a:ext uri="{FF2B5EF4-FFF2-40B4-BE49-F238E27FC236}">
                <a16:creationId xmlns:a16="http://schemas.microsoft.com/office/drawing/2014/main" id="{E22FA8C2-E3C4-5BB7-133C-CF1AEDFF86D9}"/>
              </a:ext>
            </a:extLst>
          </p:cNvPr>
          <p:cNvSpPr>
            <a:spLocks noGrp="1"/>
          </p:cNvSpPr>
          <p:nvPr>
            <p:ph type="body" sz="quarter" idx="14" hasCustomPrompt="1"/>
          </p:nvPr>
        </p:nvSpPr>
        <p:spPr>
          <a:xfrm>
            <a:off x="6060557" y="6199632"/>
            <a:ext cx="3566160" cy="420624"/>
          </a:xfrm>
        </p:spPr>
        <p:txBody>
          <a:bodyPr anchor="b">
            <a:noAutofit/>
          </a:bodyPr>
          <a:lstStyle>
            <a:lvl1pPr marL="0" indent="0" algn="ctr">
              <a:lnSpc>
                <a:spcPct val="100000"/>
              </a:lnSpc>
              <a:spcBef>
                <a:spcPts val="1000"/>
              </a:spcBef>
              <a:buFontTx/>
              <a:buNone/>
              <a:defRPr sz="1800" b="1" cap="all" baseline="0">
                <a:solidFill>
                  <a:srgbClr val="712D91"/>
                </a:solidFill>
              </a:defRPr>
            </a:lvl1pPr>
          </a:lstStyle>
          <a:p>
            <a:pPr lvl="0"/>
            <a:r>
              <a:rPr lang="en-US" dirty="0"/>
              <a:t>Subtitle goes here</a:t>
            </a:r>
          </a:p>
        </p:txBody>
      </p:sp>
      <p:sp>
        <p:nvSpPr>
          <p:cNvPr id="14" name="Text Placeholder 13">
            <a:extLst>
              <a:ext uri="{FF2B5EF4-FFF2-40B4-BE49-F238E27FC236}">
                <a16:creationId xmlns:a16="http://schemas.microsoft.com/office/drawing/2014/main" id="{5476E22B-BC9C-0323-E0F7-2C95F4974393}"/>
              </a:ext>
            </a:extLst>
          </p:cNvPr>
          <p:cNvSpPr>
            <a:spLocks noGrp="1"/>
          </p:cNvSpPr>
          <p:nvPr>
            <p:ph type="body" sz="quarter" idx="15"/>
          </p:nvPr>
        </p:nvSpPr>
        <p:spPr>
          <a:xfrm>
            <a:off x="6060747" y="6620256"/>
            <a:ext cx="3566160" cy="2638044"/>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81D25508-75DE-C7CA-C83B-2233384510ED}"/>
              </a:ext>
            </a:extLst>
          </p:cNvPr>
          <p:cNvSpPr>
            <a:spLocks noGrp="1"/>
          </p:cNvSpPr>
          <p:nvPr>
            <p:ph type="pic" sz="quarter" idx="16"/>
          </p:nvPr>
        </p:nvSpPr>
        <p:spPr>
          <a:xfrm>
            <a:off x="11354394" y="5194300"/>
            <a:ext cx="896112" cy="896112"/>
          </a:xfrm>
        </p:spPr>
        <p:txBody>
          <a:bodyPr>
            <a:noAutofit/>
          </a:bodyPr>
          <a:lstStyle>
            <a:lvl1pPr marL="0" indent="0">
              <a:buNone/>
              <a:defRPr sz="1800"/>
            </a:lvl1pPr>
          </a:lstStyle>
          <a:p>
            <a:endParaRPr lang="en-US" dirty="0"/>
          </a:p>
        </p:txBody>
      </p:sp>
      <p:sp>
        <p:nvSpPr>
          <p:cNvPr id="18" name="Text Placeholder 17">
            <a:extLst>
              <a:ext uri="{FF2B5EF4-FFF2-40B4-BE49-F238E27FC236}">
                <a16:creationId xmlns:a16="http://schemas.microsoft.com/office/drawing/2014/main" id="{3BBCE52E-4B69-5000-E3C1-F44765EADDEF}"/>
              </a:ext>
            </a:extLst>
          </p:cNvPr>
          <p:cNvSpPr>
            <a:spLocks noGrp="1"/>
          </p:cNvSpPr>
          <p:nvPr>
            <p:ph type="body" sz="quarter" idx="17" hasCustomPrompt="1"/>
          </p:nvPr>
        </p:nvSpPr>
        <p:spPr>
          <a:xfrm>
            <a:off x="10019370" y="6186448"/>
            <a:ext cx="3566160" cy="420624"/>
          </a:xfrm>
        </p:spPr>
        <p:txBody>
          <a:bodyPr anchor="b">
            <a:noAutofit/>
          </a:bodyPr>
          <a:lstStyle>
            <a:lvl1pPr marL="0" indent="0" algn="ctr">
              <a:buNone/>
              <a:defRPr sz="1800" b="1" cap="all" baseline="0">
                <a:solidFill>
                  <a:srgbClr val="712D91"/>
                </a:solidFill>
              </a:defRPr>
            </a:lvl1pPr>
          </a:lstStyle>
          <a:p>
            <a:pPr lvl="0"/>
            <a:r>
              <a:rPr lang="en-US" dirty="0"/>
              <a:t>Subtitle goes here</a:t>
            </a:r>
          </a:p>
        </p:txBody>
      </p:sp>
      <p:sp>
        <p:nvSpPr>
          <p:cNvPr id="20" name="Text Placeholder 19">
            <a:extLst>
              <a:ext uri="{FF2B5EF4-FFF2-40B4-BE49-F238E27FC236}">
                <a16:creationId xmlns:a16="http://schemas.microsoft.com/office/drawing/2014/main" id="{4B8ACF82-A99D-1F6D-E21B-DE6AC5A8D24A}"/>
              </a:ext>
            </a:extLst>
          </p:cNvPr>
          <p:cNvSpPr>
            <a:spLocks noGrp="1"/>
          </p:cNvSpPr>
          <p:nvPr>
            <p:ph type="body" sz="quarter" idx="18"/>
          </p:nvPr>
        </p:nvSpPr>
        <p:spPr>
          <a:xfrm>
            <a:off x="10019370" y="6619875"/>
            <a:ext cx="3566160" cy="2638425"/>
          </a:xfrm>
        </p:spPr>
        <p:txBody>
          <a:bodyPr>
            <a:no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22" name="Picture Placeholder 21">
            <a:extLst>
              <a:ext uri="{FF2B5EF4-FFF2-40B4-BE49-F238E27FC236}">
                <a16:creationId xmlns:a16="http://schemas.microsoft.com/office/drawing/2014/main" id="{06E74ADE-46CE-1B82-3DF5-DCEF829F1364}"/>
              </a:ext>
            </a:extLst>
          </p:cNvPr>
          <p:cNvSpPr>
            <a:spLocks noGrp="1"/>
          </p:cNvSpPr>
          <p:nvPr>
            <p:ph type="pic" sz="quarter" idx="19"/>
          </p:nvPr>
        </p:nvSpPr>
        <p:spPr>
          <a:xfrm>
            <a:off x="15313398" y="5194300"/>
            <a:ext cx="896112" cy="896112"/>
          </a:xfrm>
        </p:spPr>
        <p:txBody>
          <a:bodyPr>
            <a:normAutofit/>
          </a:bodyPr>
          <a:lstStyle>
            <a:lvl1pPr marL="0" indent="0">
              <a:buNone/>
              <a:defRPr sz="1800"/>
            </a:lvl1pPr>
          </a:lstStyle>
          <a:p>
            <a:endParaRPr lang="en-US" dirty="0"/>
          </a:p>
        </p:txBody>
      </p:sp>
      <p:sp>
        <p:nvSpPr>
          <p:cNvPr id="24" name="Text Placeholder 23">
            <a:extLst>
              <a:ext uri="{FF2B5EF4-FFF2-40B4-BE49-F238E27FC236}">
                <a16:creationId xmlns:a16="http://schemas.microsoft.com/office/drawing/2014/main" id="{30072174-9380-27FE-8CE7-EA5E49BBD7CC}"/>
              </a:ext>
            </a:extLst>
          </p:cNvPr>
          <p:cNvSpPr>
            <a:spLocks noGrp="1"/>
          </p:cNvSpPr>
          <p:nvPr>
            <p:ph type="body" sz="quarter" idx="20" hasCustomPrompt="1"/>
          </p:nvPr>
        </p:nvSpPr>
        <p:spPr>
          <a:xfrm>
            <a:off x="13978374" y="6186488"/>
            <a:ext cx="3566160" cy="420624"/>
          </a:xfrm>
        </p:spPr>
        <p:txBody>
          <a:bodyPr anchor="b">
            <a:noAutofit/>
          </a:bodyPr>
          <a:lstStyle>
            <a:lvl1pPr marL="0" indent="0" algn="ctr">
              <a:lnSpc>
                <a:spcPct val="100000"/>
              </a:lnSpc>
              <a:spcBef>
                <a:spcPts val="1000"/>
              </a:spcBef>
              <a:buNone/>
              <a:defRPr sz="1800" b="1" cap="all" baseline="0">
                <a:solidFill>
                  <a:srgbClr val="712D91"/>
                </a:solidFill>
              </a:defRPr>
            </a:lvl1pPr>
          </a:lstStyle>
          <a:p>
            <a:pPr lvl="0"/>
            <a:r>
              <a:rPr lang="en-US" dirty="0"/>
              <a:t>Subtitle goes here</a:t>
            </a:r>
          </a:p>
        </p:txBody>
      </p:sp>
      <p:sp>
        <p:nvSpPr>
          <p:cNvPr id="26" name="Text Placeholder 25">
            <a:extLst>
              <a:ext uri="{FF2B5EF4-FFF2-40B4-BE49-F238E27FC236}">
                <a16:creationId xmlns:a16="http://schemas.microsoft.com/office/drawing/2014/main" id="{7D00132B-6454-17AF-95C1-D607FA496F9A}"/>
              </a:ext>
            </a:extLst>
          </p:cNvPr>
          <p:cNvSpPr>
            <a:spLocks noGrp="1"/>
          </p:cNvSpPr>
          <p:nvPr>
            <p:ph type="body" sz="quarter" idx="21"/>
          </p:nvPr>
        </p:nvSpPr>
        <p:spPr>
          <a:xfrm>
            <a:off x="13978374" y="6607175"/>
            <a:ext cx="3566160" cy="2651125"/>
          </a:xfrm>
        </p:spPr>
        <p:txBody>
          <a:bodyPr>
            <a:no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F7DB8A5D-2000-44C7-9414-C150E0C0AFB4}"/>
              </a:ext>
            </a:extLst>
          </p:cNvPr>
          <p:cNvCxnSpPr/>
          <p:nvPr userDrawn="1"/>
        </p:nvCxnSpPr>
        <p:spPr>
          <a:xfrm>
            <a:off x="618005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98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1_Wide Photo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C7FB-2B66-BE5C-8170-B4BB7E08A37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115FF60-BC6B-BF35-AE5D-DE45DBA3E29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C468B64B-82F2-AC38-B840-088A4FF6FCCD}"/>
              </a:ext>
            </a:extLst>
          </p:cNvPr>
          <p:cNvSpPr>
            <a:spLocks noGrp="1" noChangeAspect="1"/>
          </p:cNvSpPr>
          <p:nvPr>
            <p:ph type="pic" sz="quarter" idx="11"/>
          </p:nvPr>
        </p:nvSpPr>
        <p:spPr>
          <a:xfrm>
            <a:off x="0" y="3337560"/>
            <a:ext cx="11576304" cy="5559552"/>
          </a:xfrm>
        </p:spPr>
        <p:txBody>
          <a:bodyPr>
            <a:noAutofit/>
          </a:bodyPr>
          <a:lstStyle/>
          <a:p>
            <a:endParaRPr lang="en-US"/>
          </a:p>
        </p:txBody>
      </p:sp>
      <p:sp>
        <p:nvSpPr>
          <p:cNvPr id="8" name="Text Placeholder 7">
            <a:extLst>
              <a:ext uri="{FF2B5EF4-FFF2-40B4-BE49-F238E27FC236}">
                <a16:creationId xmlns:a16="http://schemas.microsoft.com/office/drawing/2014/main" id="{BDA9106E-E612-F9F3-BFEB-E1559455DBD2}"/>
              </a:ext>
            </a:extLst>
          </p:cNvPr>
          <p:cNvSpPr>
            <a:spLocks noGrp="1"/>
          </p:cNvSpPr>
          <p:nvPr>
            <p:ph type="body" sz="quarter" idx="12"/>
          </p:nvPr>
        </p:nvSpPr>
        <p:spPr>
          <a:xfrm>
            <a:off x="11964693" y="3336925"/>
            <a:ext cx="5599408" cy="55594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7" name="Straight Connector 6">
            <a:extLst>
              <a:ext uri="{FF2B5EF4-FFF2-40B4-BE49-F238E27FC236}">
                <a16:creationId xmlns:a16="http://schemas.microsoft.com/office/drawing/2014/main" id="{647B6DEA-8CF8-003F-664F-7CA10652CAC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2_Copy &amp;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ABC2-E0F3-5FBF-7218-6843F1362201}"/>
              </a:ext>
            </a:extLst>
          </p:cNvPr>
          <p:cNvSpPr>
            <a:spLocks noGrp="1"/>
          </p:cNvSpPr>
          <p:nvPr>
            <p:ph type="title"/>
          </p:nvPr>
        </p:nvSpPr>
        <p:spPr>
          <a:xfrm>
            <a:off x="666235" y="271849"/>
            <a:ext cx="84777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6D76D44-4FC6-9E6B-546B-A29252B1357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455D65A2-54F0-F328-053A-AF98AE55C555}"/>
              </a:ext>
            </a:extLst>
          </p:cNvPr>
          <p:cNvSpPr>
            <a:spLocks noGrp="1"/>
          </p:cNvSpPr>
          <p:nvPr>
            <p:ph type="body" sz="quarter" idx="11"/>
          </p:nvPr>
        </p:nvSpPr>
        <p:spPr>
          <a:xfrm>
            <a:off x="685800" y="3337560"/>
            <a:ext cx="8458200" cy="592074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C338153-397B-4A02-3213-62BEEA3407B2}"/>
              </a:ext>
            </a:extLst>
          </p:cNvPr>
          <p:cNvSpPr>
            <a:spLocks noGrp="1"/>
          </p:cNvSpPr>
          <p:nvPr>
            <p:ph type="pic" sz="quarter" idx="12"/>
          </p:nvPr>
        </p:nvSpPr>
        <p:spPr>
          <a:xfrm>
            <a:off x="9686925" y="1024128"/>
            <a:ext cx="2743200" cy="2743200"/>
          </a:xfrm>
        </p:spPr>
        <p:txBody>
          <a:bodyPr/>
          <a:lstStyle/>
          <a:p>
            <a:endParaRPr lang="en-US"/>
          </a:p>
        </p:txBody>
      </p:sp>
      <p:sp>
        <p:nvSpPr>
          <p:cNvPr id="10" name="Picture Placeholder 9">
            <a:extLst>
              <a:ext uri="{FF2B5EF4-FFF2-40B4-BE49-F238E27FC236}">
                <a16:creationId xmlns:a16="http://schemas.microsoft.com/office/drawing/2014/main" id="{7562E93A-B39F-FE34-F4DB-D7D8778A2D12}"/>
              </a:ext>
            </a:extLst>
          </p:cNvPr>
          <p:cNvSpPr>
            <a:spLocks noGrp="1"/>
          </p:cNvSpPr>
          <p:nvPr>
            <p:ph type="pic" sz="quarter" idx="13"/>
          </p:nvPr>
        </p:nvSpPr>
        <p:spPr>
          <a:xfrm>
            <a:off x="12430125" y="3767328"/>
            <a:ext cx="5833872" cy="5833872"/>
          </a:xfrm>
        </p:spPr>
        <p:txBody>
          <a:bodyPr/>
          <a:lstStyle/>
          <a:p>
            <a:endParaRPr lang="en-US"/>
          </a:p>
        </p:txBody>
      </p:sp>
      <p:cxnSp>
        <p:nvCxnSpPr>
          <p:cNvPr id="5" name="Straight Connector 4">
            <a:extLst>
              <a:ext uri="{FF2B5EF4-FFF2-40B4-BE49-F238E27FC236}">
                <a16:creationId xmlns:a16="http://schemas.microsoft.com/office/drawing/2014/main" id="{6BF72360-21EB-5A85-EAE6-A32BB8776D44}"/>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07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3_Blue Cover Slide (Image Right)">
    <p:bg>
      <p:bgPr>
        <a:solidFill>
          <a:srgbClr val="00437B"/>
        </a:solid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D135747-61ED-B949-BFEA-7FC9CB145501}"/>
              </a:ext>
            </a:extLst>
          </p:cNvPr>
          <p:cNvSpPr>
            <a:spLocks noGrp="1"/>
          </p:cNvSpPr>
          <p:nvPr>
            <p:ph type="ftr" sz="quarter" idx="12"/>
          </p:nvPr>
        </p:nvSpPr>
        <p:spPr>
          <a:xfrm>
            <a:off x="10916503" y="9739312"/>
            <a:ext cx="6172200" cy="547688"/>
          </a:xfrm>
          <a:prstGeom prst="rect">
            <a:avLst/>
          </a:prstGeom>
        </p:spPr>
        <p:txBody>
          <a:bodyPr/>
          <a:lstStyle/>
          <a:p>
            <a:endParaRPr lang="en-US"/>
          </a:p>
        </p:txBody>
      </p:sp>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sp>
        <p:nvSpPr>
          <p:cNvPr id="16" name="Picture Placeholder 15">
            <a:extLst>
              <a:ext uri="{FF2B5EF4-FFF2-40B4-BE49-F238E27FC236}">
                <a16:creationId xmlns:a16="http://schemas.microsoft.com/office/drawing/2014/main" id="{DD37C017-2A76-CB74-59B5-C5BDB8FCC68B}"/>
              </a:ext>
            </a:extLst>
          </p:cNvPr>
          <p:cNvSpPr>
            <a:spLocks noGrp="1"/>
          </p:cNvSpPr>
          <p:nvPr>
            <p:ph type="pic" sz="quarter" idx="11"/>
          </p:nvPr>
        </p:nvSpPr>
        <p:spPr>
          <a:xfrm>
            <a:off x="9144000" y="0"/>
            <a:ext cx="9144000" cy="10287000"/>
          </a:xfrm>
          <a:prstGeom prst="rect">
            <a:avLst/>
          </a:prstGeom>
          <a:solidFill>
            <a:schemeClr val="bg1"/>
          </a:solidFill>
        </p:spPr>
        <p:txBody>
          <a:bodyPr/>
          <a:lstStyle/>
          <a:p>
            <a:r>
              <a:rPr lang="en-US"/>
              <a:t>Click icon to add picture</a:t>
            </a:r>
          </a:p>
        </p:txBody>
      </p:sp>
      <p:cxnSp>
        <p:nvCxnSpPr>
          <p:cNvPr id="3" name="Straight Connector 2">
            <a:extLst>
              <a:ext uri="{FF2B5EF4-FFF2-40B4-BE49-F238E27FC236}">
                <a16:creationId xmlns:a16="http://schemas.microsoft.com/office/drawing/2014/main" id="{BB44DA31-7C48-016B-2B17-EABDEDC2D043}"/>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9366C4A6-0F5E-A033-2088-166A22BA7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1993500704"/>
      </p:ext>
    </p:extLst>
  </p:cSld>
  <p:clrMapOvr>
    <a:masterClrMapping/>
  </p:clrMapOvr>
  <p:extLst>
    <p:ext uri="{DCECCB84-F9BA-43D5-87BE-67443E8EF086}">
      <p15:sldGuideLst xmlns:p15="http://schemas.microsoft.com/office/powerpoint/2012/main">
        <p15:guide id="3" orient="horz" pos="3240" userDrawn="1">
          <p15:clr>
            <a:srgbClr val="FBAE40"/>
          </p15:clr>
        </p15:guide>
        <p15:guide id="4" pos="57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3_ Three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A77E-337E-2C5D-A7B6-09C79A58C2E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4D7DF06-7464-D32B-3C16-AF562A411B3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FA3916B-0ABB-43EE-F58D-3C18EB89314A}"/>
              </a:ext>
            </a:extLst>
          </p:cNvPr>
          <p:cNvSpPr>
            <a:spLocks noGrp="1"/>
          </p:cNvSpPr>
          <p:nvPr>
            <p:ph type="pic" sz="quarter" idx="11"/>
          </p:nvPr>
        </p:nvSpPr>
        <p:spPr>
          <a:xfrm>
            <a:off x="789722" y="2422121"/>
            <a:ext cx="2834640" cy="1892807"/>
          </a:xfrm>
        </p:spPr>
        <p:txBody>
          <a:bodyPr>
            <a:noAutofit/>
          </a:bodyPr>
          <a:lstStyle/>
          <a:p>
            <a:endParaRPr lang="en-US"/>
          </a:p>
        </p:txBody>
      </p:sp>
      <p:sp>
        <p:nvSpPr>
          <p:cNvPr id="8" name="Text Placeholder 7">
            <a:extLst>
              <a:ext uri="{FF2B5EF4-FFF2-40B4-BE49-F238E27FC236}">
                <a16:creationId xmlns:a16="http://schemas.microsoft.com/office/drawing/2014/main" id="{45E6DF1A-C315-7E62-F83B-AB0D5E134B03}"/>
              </a:ext>
            </a:extLst>
          </p:cNvPr>
          <p:cNvSpPr>
            <a:spLocks noGrp="1"/>
          </p:cNvSpPr>
          <p:nvPr>
            <p:ph type="body" sz="quarter" idx="12"/>
          </p:nvPr>
        </p:nvSpPr>
        <p:spPr>
          <a:xfrm>
            <a:off x="4041647" y="2422374"/>
            <a:ext cx="13502887"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A91188E8-818E-4F26-2C73-4C46AB96FF54}"/>
              </a:ext>
            </a:extLst>
          </p:cNvPr>
          <p:cNvSpPr>
            <a:spLocks noGrp="1"/>
          </p:cNvSpPr>
          <p:nvPr>
            <p:ph type="pic" sz="quarter" idx="13"/>
          </p:nvPr>
        </p:nvSpPr>
        <p:spPr>
          <a:xfrm>
            <a:off x="789722" y="4736592"/>
            <a:ext cx="2834640" cy="1892807"/>
          </a:xfrm>
        </p:spPr>
        <p:txBody>
          <a:bodyPr/>
          <a:lstStyle/>
          <a:p>
            <a:endParaRPr lang="en-US"/>
          </a:p>
        </p:txBody>
      </p:sp>
      <p:sp>
        <p:nvSpPr>
          <p:cNvPr id="12" name="Text Placeholder 11">
            <a:extLst>
              <a:ext uri="{FF2B5EF4-FFF2-40B4-BE49-F238E27FC236}">
                <a16:creationId xmlns:a16="http://schemas.microsoft.com/office/drawing/2014/main" id="{4FEB9BCF-0C8E-82AE-85A0-E50D21DB562A}"/>
              </a:ext>
            </a:extLst>
          </p:cNvPr>
          <p:cNvSpPr>
            <a:spLocks noGrp="1"/>
          </p:cNvSpPr>
          <p:nvPr>
            <p:ph type="body" sz="quarter" idx="14"/>
          </p:nvPr>
        </p:nvSpPr>
        <p:spPr>
          <a:xfrm>
            <a:off x="4041775" y="4737100"/>
            <a:ext cx="1352232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D71792ED-E173-23BE-1B59-8EB3527FCD8B}"/>
              </a:ext>
            </a:extLst>
          </p:cNvPr>
          <p:cNvSpPr>
            <a:spLocks noGrp="1"/>
          </p:cNvSpPr>
          <p:nvPr>
            <p:ph type="pic" sz="quarter" idx="15"/>
          </p:nvPr>
        </p:nvSpPr>
        <p:spPr>
          <a:xfrm>
            <a:off x="789722" y="7159752"/>
            <a:ext cx="2834640" cy="1892807"/>
          </a:xfrm>
        </p:spPr>
        <p:txBody>
          <a:bodyPr/>
          <a:lstStyle/>
          <a:p>
            <a:endParaRPr lang="en-US"/>
          </a:p>
        </p:txBody>
      </p:sp>
      <p:sp>
        <p:nvSpPr>
          <p:cNvPr id="16" name="Text Placeholder 15">
            <a:extLst>
              <a:ext uri="{FF2B5EF4-FFF2-40B4-BE49-F238E27FC236}">
                <a16:creationId xmlns:a16="http://schemas.microsoft.com/office/drawing/2014/main" id="{24B4C7A6-88AF-DFAD-C140-3DC53711DB22}"/>
              </a:ext>
            </a:extLst>
          </p:cNvPr>
          <p:cNvSpPr>
            <a:spLocks noGrp="1"/>
          </p:cNvSpPr>
          <p:nvPr>
            <p:ph type="body" sz="quarter" idx="16"/>
          </p:nvPr>
        </p:nvSpPr>
        <p:spPr>
          <a:xfrm>
            <a:off x="4041775" y="7159625"/>
            <a:ext cx="13503275" cy="18923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873654B0-1BA1-BE55-7F4D-D71FFFFBECD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4_Three Copy Blocks and Large Photo">
    <p:bg>
      <p:bgPr>
        <a:gradFill>
          <a:gsLst>
            <a:gs pos="0">
              <a:srgbClr val="D11947"/>
            </a:gs>
            <a:gs pos="50000">
              <a:srgbClr val="8D0034"/>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B6F-4A10-89C2-1409-AAECA35D0FDD}"/>
              </a:ext>
            </a:extLst>
          </p:cNvPr>
          <p:cNvSpPr>
            <a:spLocks noGrp="1"/>
          </p:cNvSpPr>
          <p:nvPr>
            <p:ph type="title"/>
          </p:nvPr>
        </p:nvSpPr>
        <p:spPr>
          <a:xfrm>
            <a:off x="666235" y="271849"/>
            <a:ext cx="8477765" cy="166330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243884D-4C57-3D72-4589-6FE39EEC8F7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5C47109C-CC18-26FA-8992-5A90B5DAF124}"/>
              </a:ext>
            </a:extLst>
          </p:cNvPr>
          <p:cNvSpPr>
            <a:spLocks noGrp="1"/>
          </p:cNvSpPr>
          <p:nvPr>
            <p:ph type="pic" sz="quarter" idx="11"/>
          </p:nvPr>
        </p:nvSpPr>
        <p:spPr>
          <a:xfrm>
            <a:off x="789722" y="2913063"/>
            <a:ext cx="896112" cy="896112"/>
          </a:xfrm>
        </p:spPr>
        <p:txBody>
          <a:bodyPr>
            <a:normAutofit/>
          </a:bodyPr>
          <a:lstStyle>
            <a:lvl1pPr marL="0" indent="0">
              <a:buNone/>
              <a:defRPr sz="1800">
                <a:solidFill>
                  <a:schemeClr val="bg1"/>
                </a:solidFill>
              </a:defRPr>
            </a:lvl1pPr>
          </a:lstStyle>
          <a:p>
            <a:endParaRPr lang="en-US" dirty="0"/>
          </a:p>
        </p:txBody>
      </p:sp>
      <p:sp>
        <p:nvSpPr>
          <p:cNvPr id="8" name="Text Placeholder 7">
            <a:extLst>
              <a:ext uri="{FF2B5EF4-FFF2-40B4-BE49-F238E27FC236}">
                <a16:creationId xmlns:a16="http://schemas.microsoft.com/office/drawing/2014/main" id="{B9DEA45E-0143-EA5A-4E8C-FE11EC32DC61}"/>
              </a:ext>
            </a:extLst>
          </p:cNvPr>
          <p:cNvSpPr>
            <a:spLocks noGrp="1"/>
          </p:cNvSpPr>
          <p:nvPr>
            <p:ph type="body" sz="quarter" idx="12" hasCustomPrompt="1"/>
          </p:nvPr>
        </p:nvSpPr>
        <p:spPr>
          <a:xfrm>
            <a:off x="1901952" y="2916936"/>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0" name="Text Placeholder 9">
            <a:extLst>
              <a:ext uri="{FF2B5EF4-FFF2-40B4-BE49-F238E27FC236}">
                <a16:creationId xmlns:a16="http://schemas.microsoft.com/office/drawing/2014/main" id="{36DE80F6-42AC-A454-B367-C12FFDF44B53}"/>
              </a:ext>
            </a:extLst>
          </p:cNvPr>
          <p:cNvSpPr>
            <a:spLocks noGrp="1"/>
          </p:cNvSpPr>
          <p:nvPr>
            <p:ph type="body" sz="quarter" idx="13"/>
          </p:nvPr>
        </p:nvSpPr>
        <p:spPr>
          <a:xfrm>
            <a:off x="1901825" y="3374120"/>
            <a:ext cx="7242048" cy="1290869"/>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2" name="Picture Placeholder 11">
            <a:extLst>
              <a:ext uri="{FF2B5EF4-FFF2-40B4-BE49-F238E27FC236}">
                <a16:creationId xmlns:a16="http://schemas.microsoft.com/office/drawing/2014/main" id="{DABCD91C-690C-B1A8-56FA-DA32A6805468}"/>
              </a:ext>
            </a:extLst>
          </p:cNvPr>
          <p:cNvSpPr>
            <a:spLocks noGrp="1"/>
          </p:cNvSpPr>
          <p:nvPr>
            <p:ph type="pic" sz="quarter" idx="14"/>
          </p:nvPr>
        </p:nvSpPr>
        <p:spPr>
          <a:xfrm>
            <a:off x="731838" y="5153025"/>
            <a:ext cx="896112" cy="896112"/>
          </a:xfrm>
        </p:spPr>
        <p:txBody>
          <a:bodyPr>
            <a:normAutofit/>
          </a:bodyPr>
          <a:lstStyle>
            <a:lvl1pPr marL="0" indent="0">
              <a:buNone/>
              <a:defRPr sz="1800">
                <a:solidFill>
                  <a:schemeClr val="bg1"/>
                </a:solidFill>
              </a:defRPr>
            </a:lvl1pPr>
          </a:lstStyle>
          <a:p>
            <a:endParaRPr lang="en-US" dirty="0"/>
          </a:p>
        </p:txBody>
      </p:sp>
      <p:sp>
        <p:nvSpPr>
          <p:cNvPr id="14" name="Text Placeholder 13">
            <a:extLst>
              <a:ext uri="{FF2B5EF4-FFF2-40B4-BE49-F238E27FC236}">
                <a16:creationId xmlns:a16="http://schemas.microsoft.com/office/drawing/2014/main" id="{EC64C554-0AD9-DC0F-AA88-207AE524CDE3}"/>
              </a:ext>
            </a:extLst>
          </p:cNvPr>
          <p:cNvSpPr>
            <a:spLocks noGrp="1"/>
          </p:cNvSpPr>
          <p:nvPr>
            <p:ph type="body" sz="quarter" idx="15" hasCustomPrompt="1"/>
          </p:nvPr>
        </p:nvSpPr>
        <p:spPr>
          <a:xfrm>
            <a:off x="1901825" y="5180457"/>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16" name="Text Placeholder 15">
            <a:extLst>
              <a:ext uri="{FF2B5EF4-FFF2-40B4-BE49-F238E27FC236}">
                <a16:creationId xmlns:a16="http://schemas.microsoft.com/office/drawing/2014/main" id="{686905C3-F0FF-7881-9898-397D7235EF30}"/>
              </a:ext>
            </a:extLst>
          </p:cNvPr>
          <p:cNvSpPr>
            <a:spLocks noGrp="1"/>
          </p:cNvSpPr>
          <p:nvPr>
            <p:ph type="body" sz="quarter" idx="16"/>
          </p:nvPr>
        </p:nvSpPr>
        <p:spPr>
          <a:xfrm>
            <a:off x="1901825" y="5631382"/>
            <a:ext cx="7242048" cy="1289304"/>
          </a:xfrm>
        </p:spPr>
        <p:txBody>
          <a:bodyPr>
            <a:no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FD814FE9-E5AE-BF45-BCE0-61D3034AC446}"/>
              </a:ext>
            </a:extLst>
          </p:cNvPr>
          <p:cNvSpPr>
            <a:spLocks noGrp="1"/>
          </p:cNvSpPr>
          <p:nvPr>
            <p:ph type="pic" sz="quarter" idx="17"/>
          </p:nvPr>
        </p:nvSpPr>
        <p:spPr>
          <a:xfrm>
            <a:off x="731838" y="7392988"/>
            <a:ext cx="896112" cy="896112"/>
          </a:xfrm>
        </p:spPr>
        <p:txBody>
          <a:bodyPr>
            <a:normAutofit/>
          </a:bodyPr>
          <a:lstStyle>
            <a:lvl1pPr marL="0" indent="0">
              <a:buNone/>
              <a:defRPr sz="1800">
                <a:solidFill>
                  <a:schemeClr val="bg1"/>
                </a:solidFill>
              </a:defRPr>
            </a:lvl1pPr>
          </a:lstStyle>
          <a:p>
            <a:endParaRPr lang="en-US" dirty="0"/>
          </a:p>
        </p:txBody>
      </p:sp>
      <p:sp>
        <p:nvSpPr>
          <p:cNvPr id="20" name="Text Placeholder 19">
            <a:extLst>
              <a:ext uri="{FF2B5EF4-FFF2-40B4-BE49-F238E27FC236}">
                <a16:creationId xmlns:a16="http://schemas.microsoft.com/office/drawing/2014/main" id="{3E68D29F-46AE-E3E5-57E5-1632F7B75752}"/>
              </a:ext>
            </a:extLst>
          </p:cNvPr>
          <p:cNvSpPr>
            <a:spLocks noGrp="1"/>
          </p:cNvSpPr>
          <p:nvPr>
            <p:ph type="body" sz="quarter" idx="18" hasCustomPrompt="1"/>
          </p:nvPr>
        </p:nvSpPr>
        <p:spPr>
          <a:xfrm>
            <a:off x="1901825" y="7392988"/>
            <a:ext cx="7242048" cy="420624"/>
          </a:xfrm>
        </p:spPr>
        <p:txBody>
          <a:bodyPr anchor="b">
            <a:noAutofit/>
          </a:bodyPr>
          <a:lstStyle>
            <a:lvl1pPr marL="0" indent="0">
              <a:lnSpc>
                <a:spcPct val="100000"/>
              </a:lnSpc>
              <a:spcBef>
                <a:spcPts val="1000"/>
              </a:spcBef>
              <a:buNone/>
              <a:defRPr sz="1800" b="1" cap="all" baseline="0">
                <a:solidFill>
                  <a:schemeClr val="bg1"/>
                </a:solidFill>
              </a:defRPr>
            </a:lvl1pPr>
          </a:lstStyle>
          <a:p>
            <a:pPr lvl="0"/>
            <a:r>
              <a:rPr lang="en-US" dirty="0"/>
              <a:t>Subtitle goes here</a:t>
            </a:r>
          </a:p>
        </p:txBody>
      </p:sp>
      <p:sp>
        <p:nvSpPr>
          <p:cNvPr id="22" name="Text Placeholder 21">
            <a:extLst>
              <a:ext uri="{FF2B5EF4-FFF2-40B4-BE49-F238E27FC236}">
                <a16:creationId xmlns:a16="http://schemas.microsoft.com/office/drawing/2014/main" id="{734FF8E6-B89E-0564-F08F-83E76D389EFD}"/>
              </a:ext>
            </a:extLst>
          </p:cNvPr>
          <p:cNvSpPr>
            <a:spLocks noGrp="1"/>
          </p:cNvSpPr>
          <p:nvPr>
            <p:ph type="body" sz="quarter" idx="19"/>
          </p:nvPr>
        </p:nvSpPr>
        <p:spPr>
          <a:xfrm>
            <a:off x="1901825" y="7862573"/>
            <a:ext cx="7242175" cy="1289304"/>
          </a:xfrm>
        </p:spPr>
        <p:txBody>
          <a:bodyPr>
            <a:normAutofit/>
          </a:bodyPr>
          <a:lstStyle>
            <a:lvl1pPr marL="0" indent="0">
              <a:lnSpc>
                <a:spcPct val="150000"/>
              </a:lnSpc>
              <a:spcBef>
                <a:spcPts val="1000"/>
              </a:spcBef>
              <a:buNone/>
              <a:defRPr sz="1800">
                <a:solidFill>
                  <a:schemeClr val="bg1"/>
                </a:solidFill>
              </a:defRPr>
            </a:lvl1pPr>
          </a:lstStyle>
          <a:p>
            <a:pPr lvl="0"/>
            <a:r>
              <a:rPr lang="en-US" dirty="0"/>
              <a:t>Click to edit Master text styles</a:t>
            </a:r>
          </a:p>
        </p:txBody>
      </p:sp>
      <p:sp>
        <p:nvSpPr>
          <p:cNvPr id="24" name="Picture Placeholder 23">
            <a:extLst>
              <a:ext uri="{FF2B5EF4-FFF2-40B4-BE49-F238E27FC236}">
                <a16:creationId xmlns:a16="http://schemas.microsoft.com/office/drawing/2014/main" id="{1EEE8716-BDF8-021B-402B-5B730ED2A6DA}"/>
              </a:ext>
            </a:extLst>
          </p:cNvPr>
          <p:cNvSpPr>
            <a:spLocks noGrp="1"/>
          </p:cNvSpPr>
          <p:nvPr>
            <p:ph type="pic" sz="quarter" idx="20"/>
          </p:nvPr>
        </p:nvSpPr>
        <p:spPr>
          <a:xfrm>
            <a:off x="10299700" y="-1"/>
            <a:ext cx="7988300" cy="9667946"/>
          </a:xfrm>
        </p:spPr>
        <p:txBody>
          <a:bodyPr/>
          <a:lstStyle>
            <a:lvl1pPr>
              <a:defRPr>
                <a:solidFill>
                  <a:schemeClr val="bg1"/>
                </a:solidFill>
              </a:defRPr>
            </a:lvl1pPr>
          </a:lstStyle>
          <a:p>
            <a:endParaRPr lang="en-US"/>
          </a:p>
        </p:txBody>
      </p:sp>
      <p:cxnSp>
        <p:nvCxnSpPr>
          <p:cNvPr id="5" name="Straight Connector 4">
            <a:extLst>
              <a:ext uri="{FF2B5EF4-FFF2-40B4-BE49-F238E27FC236}">
                <a16:creationId xmlns:a16="http://schemas.microsoft.com/office/drawing/2014/main" id="{5153200C-10C5-2871-6824-4C1CE22DD8B7}"/>
              </a:ext>
            </a:extLst>
          </p:cNvPr>
          <p:cNvCxnSpPr/>
          <p:nvPr userDrawn="1"/>
        </p:nvCxnSpPr>
        <p:spPr>
          <a:xfrm>
            <a:off x="793683" y="2119302"/>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99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5_ Four Photo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608-03EA-C186-6A36-1693956955C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CCE6810-6A62-3E7D-C838-78849999F45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Picture Placeholder 5">
            <a:extLst>
              <a:ext uri="{FF2B5EF4-FFF2-40B4-BE49-F238E27FC236}">
                <a16:creationId xmlns:a16="http://schemas.microsoft.com/office/drawing/2014/main" id="{A4E5D811-7271-CC40-13CA-9B1DCB2D7562}"/>
              </a:ext>
            </a:extLst>
          </p:cNvPr>
          <p:cNvSpPr>
            <a:spLocks noGrp="1"/>
          </p:cNvSpPr>
          <p:nvPr>
            <p:ph type="pic" sz="quarter" idx="11"/>
          </p:nvPr>
        </p:nvSpPr>
        <p:spPr>
          <a:xfrm>
            <a:off x="789722" y="2400300"/>
            <a:ext cx="3364992" cy="2505456"/>
          </a:xfrm>
        </p:spPr>
        <p:txBody>
          <a:bodyPr>
            <a:noAutofit/>
          </a:bodyPr>
          <a:lstStyle/>
          <a:p>
            <a:endParaRPr lang="en-US"/>
          </a:p>
        </p:txBody>
      </p:sp>
      <p:sp>
        <p:nvSpPr>
          <p:cNvPr id="8" name="Text Placeholder 7">
            <a:extLst>
              <a:ext uri="{FF2B5EF4-FFF2-40B4-BE49-F238E27FC236}">
                <a16:creationId xmlns:a16="http://schemas.microsoft.com/office/drawing/2014/main" id="{5A401DB2-5121-6BCF-BBF0-F731857E0EA3}"/>
              </a:ext>
            </a:extLst>
          </p:cNvPr>
          <p:cNvSpPr>
            <a:spLocks noGrp="1"/>
          </p:cNvSpPr>
          <p:nvPr>
            <p:ph type="body" sz="quarter" idx="12"/>
          </p:nvPr>
        </p:nvSpPr>
        <p:spPr>
          <a:xfrm>
            <a:off x="789496" y="5158639"/>
            <a:ext cx="3364992" cy="4099661"/>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62371C6C-FF48-871D-90F5-EBEAAECFFE76}"/>
              </a:ext>
            </a:extLst>
          </p:cNvPr>
          <p:cNvSpPr>
            <a:spLocks noGrp="1"/>
          </p:cNvSpPr>
          <p:nvPr>
            <p:ph type="pic" sz="quarter" idx="13"/>
          </p:nvPr>
        </p:nvSpPr>
        <p:spPr>
          <a:xfrm>
            <a:off x="5138928" y="2416701"/>
            <a:ext cx="3364992" cy="2505075"/>
          </a:xfrm>
        </p:spPr>
        <p:txBody>
          <a:bodyPr/>
          <a:lstStyle/>
          <a:p>
            <a:endParaRPr lang="en-US"/>
          </a:p>
        </p:txBody>
      </p:sp>
      <p:sp>
        <p:nvSpPr>
          <p:cNvPr id="12" name="Text Placeholder 11">
            <a:extLst>
              <a:ext uri="{FF2B5EF4-FFF2-40B4-BE49-F238E27FC236}">
                <a16:creationId xmlns:a16="http://schemas.microsoft.com/office/drawing/2014/main" id="{A17D80AD-74CE-1F9C-16F6-F5F2EC16BBDE}"/>
              </a:ext>
            </a:extLst>
          </p:cNvPr>
          <p:cNvSpPr>
            <a:spLocks noGrp="1"/>
          </p:cNvSpPr>
          <p:nvPr>
            <p:ph type="body" sz="quarter" idx="14"/>
          </p:nvPr>
        </p:nvSpPr>
        <p:spPr>
          <a:xfrm>
            <a:off x="5138738" y="5143500"/>
            <a:ext cx="3365500" cy="41148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585F5523-04CD-535C-C349-57ADF95E4F6B}"/>
              </a:ext>
            </a:extLst>
          </p:cNvPr>
          <p:cNvSpPr>
            <a:spLocks noGrp="1"/>
          </p:cNvSpPr>
          <p:nvPr>
            <p:ph type="pic" sz="quarter" idx="15"/>
          </p:nvPr>
        </p:nvSpPr>
        <p:spPr>
          <a:xfrm>
            <a:off x="9578975" y="2400300"/>
            <a:ext cx="3364992" cy="2520950"/>
          </a:xfrm>
        </p:spPr>
        <p:txBody>
          <a:bodyPr>
            <a:noAutofit/>
          </a:bodyPr>
          <a:lstStyle/>
          <a:p>
            <a:endParaRPr lang="en-US"/>
          </a:p>
        </p:txBody>
      </p:sp>
      <p:sp>
        <p:nvSpPr>
          <p:cNvPr id="16" name="Text Placeholder 15">
            <a:extLst>
              <a:ext uri="{FF2B5EF4-FFF2-40B4-BE49-F238E27FC236}">
                <a16:creationId xmlns:a16="http://schemas.microsoft.com/office/drawing/2014/main" id="{77696729-7D0D-0A3C-F6DD-80BF6E4E5A6F}"/>
              </a:ext>
            </a:extLst>
          </p:cNvPr>
          <p:cNvSpPr>
            <a:spLocks noGrp="1"/>
          </p:cNvSpPr>
          <p:nvPr>
            <p:ph type="body" sz="quarter" idx="16"/>
          </p:nvPr>
        </p:nvSpPr>
        <p:spPr>
          <a:xfrm>
            <a:off x="9578975" y="5143500"/>
            <a:ext cx="3365500" cy="4114800"/>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18" name="Picture Placeholder 17">
            <a:extLst>
              <a:ext uri="{FF2B5EF4-FFF2-40B4-BE49-F238E27FC236}">
                <a16:creationId xmlns:a16="http://schemas.microsoft.com/office/drawing/2014/main" id="{1710C42C-C68E-F250-A5D5-0ADE6F207ECC}"/>
              </a:ext>
            </a:extLst>
          </p:cNvPr>
          <p:cNvSpPr>
            <a:spLocks noGrp="1"/>
          </p:cNvSpPr>
          <p:nvPr>
            <p:ph type="pic" sz="quarter" idx="17"/>
          </p:nvPr>
        </p:nvSpPr>
        <p:spPr>
          <a:xfrm>
            <a:off x="13977938" y="2400300"/>
            <a:ext cx="3364992" cy="2520950"/>
          </a:xfrm>
        </p:spPr>
        <p:txBody>
          <a:bodyPr/>
          <a:lstStyle/>
          <a:p>
            <a:endParaRPr lang="en-US"/>
          </a:p>
        </p:txBody>
      </p:sp>
      <p:sp>
        <p:nvSpPr>
          <p:cNvPr id="20" name="Text Placeholder 19">
            <a:extLst>
              <a:ext uri="{FF2B5EF4-FFF2-40B4-BE49-F238E27FC236}">
                <a16:creationId xmlns:a16="http://schemas.microsoft.com/office/drawing/2014/main" id="{A89ED129-42B7-D110-6E2F-AD141A00C492}"/>
              </a:ext>
            </a:extLst>
          </p:cNvPr>
          <p:cNvSpPr>
            <a:spLocks noGrp="1"/>
          </p:cNvSpPr>
          <p:nvPr>
            <p:ph type="body" sz="quarter" idx="18"/>
          </p:nvPr>
        </p:nvSpPr>
        <p:spPr>
          <a:xfrm>
            <a:off x="13977938" y="5159375"/>
            <a:ext cx="3365500" cy="4098925"/>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99ED850-A6AA-64A7-8E1E-E23ED168F9D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8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1_Copy &amp; Data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425E-294A-7859-7DCF-EAA8538D6B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B7CA60-3379-6ED9-659C-068462D83DC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8966DD7-A717-3904-274D-022217CAE641}"/>
              </a:ext>
            </a:extLst>
          </p:cNvPr>
          <p:cNvSpPr>
            <a:spLocks noGrp="1"/>
          </p:cNvSpPr>
          <p:nvPr>
            <p:ph type="body" sz="quarter" idx="11"/>
          </p:nvPr>
        </p:nvSpPr>
        <p:spPr>
          <a:xfrm>
            <a:off x="731520" y="2554288"/>
            <a:ext cx="11169877" cy="6704012"/>
          </a:xfrm>
        </p:spPr>
        <p:txBody>
          <a:bodyPr>
            <a:noAutofit/>
          </a:bodyPr>
          <a:lstStyle>
            <a:lvl1pPr marL="0" indent="0">
              <a:lnSpc>
                <a:spcPct val="150000"/>
              </a:lnSpc>
              <a:spcBef>
                <a:spcPts val="1000"/>
              </a:spcBef>
              <a:buFontTx/>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B7EA83A4-56EC-A5F1-A2FD-8BBCD5A7AFE2}"/>
              </a:ext>
            </a:extLst>
          </p:cNvPr>
          <p:cNvSpPr/>
          <p:nvPr userDrawn="1"/>
        </p:nvSpPr>
        <p:spPr>
          <a:xfrm>
            <a:off x="12251436" y="2554288"/>
            <a:ext cx="5312664" cy="4087368"/>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2BD047A2-2561-2166-4EEF-7AC3D73736D0}"/>
              </a:ext>
            </a:extLst>
          </p:cNvPr>
          <p:cNvSpPr>
            <a:spLocks noGrp="1"/>
          </p:cNvSpPr>
          <p:nvPr>
            <p:ph type="body" sz="quarter" idx="12" hasCustomPrompt="1"/>
          </p:nvPr>
        </p:nvSpPr>
        <p:spPr>
          <a:xfrm>
            <a:off x="12250738" y="3378593"/>
            <a:ext cx="5294312" cy="1663307"/>
          </a:xfrm>
        </p:spPr>
        <p:txBody>
          <a:bodyPr anchor="ctr">
            <a:noAutofit/>
          </a:bodyPr>
          <a:lstStyle>
            <a:lvl1pPr marL="0" indent="0" algn="ctr">
              <a:lnSpc>
                <a:spcPct val="100000"/>
              </a:lnSpc>
              <a:spcBef>
                <a:spcPts val="1000"/>
              </a:spcBef>
              <a:buNone/>
              <a:defRPr sz="108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000</a:t>
            </a:r>
          </a:p>
        </p:txBody>
      </p:sp>
      <p:sp>
        <p:nvSpPr>
          <p:cNvPr id="11" name="Text Placeholder 10">
            <a:extLst>
              <a:ext uri="{FF2B5EF4-FFF2-40B4-BE49-F238E27FC236}">
                <a16:creationId xmlns:a16="http://schemas.microsoft.com/office/drawing/2014/main" id="{83C8F547-30CB-070B-BE7F-B8F7273279DD}"/>
              </a:ext>
            </a:extLst>
          </p:cNvPr>
          <p:cNvSpPr>
            <a:spLocks noGrp="1"/>
          </p:cNvSpPr>
          <p:nvPr>
            <p:ph type="body" sz="quarter" idx="13" hasCustomPrompt="1"/>
          </p:nvPr>
        </p:nvSpPr>
        <p:spPr>
          <a:xfrm>
            <a:off x="12241213" y="5058919"/>
            <a:ext cx="5313362" cy="987425"/>
          </a:xfrm>
        </p:spPr>
        <p:txBody>
          <a:bodyPr/>
          <a:lstStyle>
            <a:lvl1pPr marL="0" indent="0" algn="ctr">
              <a:lnSpc>
                <a:spcPct val="100000"/>
              </a:lnSpc>
              <a:spcBef>
                <a:spcPts val="1000"/>
              </a:spcBef>
              <a:buNone/>
              <a:defRPr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26C05212-76EB-96AF-DA92-E841B42C0F8F}"/>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30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2_Copy &amp; Two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22C-A805-00D1-1EF0-555021A295A2}"/>
              </a:ext>
            </a:extLst>
          </p:cNvPr>
          <p:cNvSpPr>
            <a:spLocks noGrp="1"/>
          </p:cNvSpPr>
          <p:nvPr>
            <p:ph type="title"/>
          </p:nvPr>
        </p:nvSpPr>
        <p:spPr>
          <a:xfrm>
            <a:off x="666235" y="271849"/>
            <a:ext cx="11249993"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79382BCA-B2EC-F106-9E51-B85ACCFB915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076008C1-1F5E-DE2A-FA9B-69D7DBDFB1A9}"/>
              </a:ext>
            </a:extLst>
          </p:cNvPr>
          <p:cNvSpPr>
            <a:spLocks noGrp="1"/>
          </p:cNvSpPr>
          <p:nvPr>
            <p:ph type="body" sz="quarter" idx="11"/>
          </p:nvPr>
        </p:nvSpPr>
        <p:spPr>
          <a:xfrm>
            <a:off x="731837" y="2551176"/>
            <a:ext cx="11184391" cy="6659562"/>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7" name="Rectangle 6">
            <a:extLst>
              <a:ext uri="{FF2B5EF4-FFF2-40B4-BE49-F238E27FC236}">
                <a16:creationId xmlns:a16="http://schemas.microsoft.com/office/drawing/2014/main" id="{5AE528A3-177C-77C6-25D6-E92D129C4CEA}"/>
              </a:ext>
            </a:extLst>
          </p:cNvPr>
          <p:cNvSpPr/>
          <p:nvPr userDrawn="1"/>
        </p:nvSpPr>
        <p:spPr>
          <a:xfrm>
            <a:off x="12390120" y="0"/>
            <a:ext cx="5897880" cy="9677400"/>
          </a:xfrm>
          <a:prstGeom prst="rect">
            <a:avLst/>
          </a:prstGeom>
          <a:gradFill>
            <a:gsLst>
              <a:gs pos="0">
                <a:srgbClr val="D11947"/>
              </a:gs>
              <a:gs pos="100000">
                <a:srgbClr val="8D003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D5C1A71F-2243-886D-E621-7724CDFC7CE7}"/>
              </a:ext>
            </a:extLst>
          </p:cNvPr>
          <p:cNvSpPr>
            <a:spLocks noGrp="1"/>
          </p:cNvSpPr>
          <p:nvPr>
            <p:ph type="body" sz="quarter" idx="12" hasCustomPrompt="1"/>
          </p:nvPr>
        </p:nvSpPr>
        <p:spPr>
          <a:xfrm>
            <a:off x="12626975" y="1847990"/>
            <a:ext cx="5167086" cy="1356523"/>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1" name="Text Placeholder 10">
            <a:extLst>
              <a:ext uri="{FF2B5EF4-FFF2-40B4-BE49-F238E27FC236}">
                <a16:creationId xmlns:a16="http://schemas.microsoft.com/office/drawing/2014/main" id="{0EB931DF-4512-67A1-40B7-6CFBABA7A5FE}"/>
              </a:ext>
            </a:extLst>
          </p:cNvPr>
          <p:cNvSpPr>
            <a:spLocks noGrp="1"/>
          </p:cNvSpPr>
          <p:nvPr>
            <p:ph type="body" sz="quarter" idx="13" hasCustomPrompt="1"/>
          </p:nvPr>
        </p:nvSpPr>
        <p:spPr>
          <a:xfrm>
            <a:off x="12627428" y="3257893"/>
            <a:ext cx="5167087" cy="1125421"/>
          </a:xfrm>
        </p:spPr>
        <p:txBody>
          <a:bodyPr>
            <a:noAutofit/>
          </a:bodyPr>
          <a:lstStyle>
            <a:lvl1pPr marL="0" indent="0" algn="ctr">
              <a:lnSpc>
                <a:spcPct val="100000"/>
              </a:lnSpc>
              <a:buNone/>
              <a:defRPr sz="3600" b="1">
                <a:solidFill>
                  <a:schemeClr val="bg1"/>
                </a:solidFill>
              </a:defRPr>
            </a:lvl1pPr>
          </a:lstStyle>
          <a:p>
            <a:pPr lvl="0"/>
            <a:r>
              <a:rPr lang="en-US" dirty="0"/>
              <a:t>Subheading goes here</a:t>
            </a:r>
          </a:p>
        </p:txBody>
      </p:sp>
      <p:sp>
        <p:nvSpPr>
          <p:cNvPr id="13" name="Text Placeholder 12">
            <a:extLst>
              <a:ext uri="{FF2B5EF4-FFF2-40B4-BE49-F238E27FC236}">
                <a16:creationId xmlns:a16="http://schemas.microsoft.com/office/drawing/2014/main" id="{A92A540C-88EB-BD42-7FBF-0DF31ECEABDC}"/>
              </a:ext>
            </a:extLst>
          </p:cNvPr>
          <p:cNvSpPr>
            <a:spLocks noGrp="1"/>
          </p:cNvSpPr>
          <p:nvPr>
            <p:ph type="body" sz="quarter" idx="14" hasCustomPrompt="1"/>
          </p:nvPr>
        </p:nvSpPr>
        <p:spPr>
          <a:xfrm>
            <a:off x="12626975" y="5052503"/>
            <a:ext cx="5166360" cy="1353312"/>
          </a:xfrm>
        </p:spPr>
        <p:txBody>
          <a:bodyPr anchor="ctr">
            <a:noAutofit/>
          </a:bodyPr>
          <a:lstStyle>
            <a:lvl1pPr marL="0" indent="0" algn="ctr">
              <a:buFontTx/>
              <a:buNone/>
              <a:defRPr sz="10800" b="1">
                <a:solidFill>
                  <a:schemeClr val="bg1"/>
                </a:solidFill>
              </a:defRPr>
            </a:lvl1pPr>
          </a:lstStyle>
          <a:p>
            <a:pPr lvl="0"/>
            <a:r>
              <a:rPr lang="en-US" dirty="0"/>
              <a:t>000</a:t>
            </a:r>
          </a:p>
        </p:txBody>
      </p:sp>
      <p:sp>
        <p:nvSpPr>
          <p:cNvPr id="15" name="Text Placeholder 14">
            <a:extLst>
              <a:ext uri="{FF2B5EF4-FFF2-40B4-BE49-F238E27FC236}">
                <a16:creationId xmlns:a16="http://schemas.microsoft.com/office/drawing/2014/main" id="{F2A329CC-05C2-7278-1DE0-ADE9B439ED95}"/>
              </a:ext>
            </a:extLst>
          </p:cNvPr>
          <p:cNvSpPr>
            <a:spLocks noGrp="1"/>
          </p:cNvSpPr>
          <p:nvPr>
            <p:ph type="body" sz="quarter" idx="15" hasCustomPrompt="1"/>
          </p:nvPr>
        </p:nvSpPr>
        <p:spPr>
          <a:xfrm>
            <a:off x="12626975" y="6470983"/>
            <a:ext cx="5167313" cy="1125421"/>
          </a:xfrm>
        </p:spPr>
        <p:txBody>
          <a:bodyPr>
            <a:noAutofit/>
          </a:bodyPr>
          <a:lstStyle>
            <a:lvl1pPr marL="0" indent="0" algn="ctr">
              <a:lnSpc>
                <a:spcPct val="100000"/>
              </a:lnSpc>
              <a:buFontTx/>
              <a:buNone/>
              <a:defRPr sz="3600" b="1">
                <a:solidFill>
                  <a:schemeClr val="bg1"/>
                </a:solidFill>
              </a:defRPr>
            </a:lvl1pPr>
          </a:lstStyle>
          <a:p>
            <a:pPr lvl="0"/>
            <a:r>
              <a:rPr lang="en-US" dirty="0"/>
              <a:t>Subheading goes here</a:t>
            </a:r>
          </a:p>
        </p:txBody>
      </p:sp>
      <p:cxnSp>
        <p:nvCxnSpPr>
          <p:cNvPr id="5" name="Straight Connector 4">
            <a:extLst>
              <a:ext uri="{FF2B5EF4-FFF2-40B4-BE49-F238E27FC236}">
                <a16:creationId xmlns:a16="http://schemas.microsoft.com/office/drawing/2014/main" id="{F28AC1AF-7EED-E160-FA2E-AB32E08B193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758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3_Copy &amp; Three Data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4AFB-7657-4EC9-5733-D0FE118029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9EEB360-8896-61E1-F0DF-CCA9E0DA0AF7}"/>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7A027DDC-EEC2-E6D6-C3FD-FFE7DCDF3C9A}"/>
              </a:ext>
            </a:extLst>
          </p:cNvPr>
          <p:cNvSpPr>
            <a:spLocks noGrp="1"/>
          </p:cNvSpPr>
          <p:nvPr>
            <p:ph type="body" sz="quarter" idx="11"/>
          </p:nvPr>
        </p:nvSpPr>
        <p:spPr>
          <a:xfrm>
            <a:off x="685800" y="2400300"/>
            <a:ext cx="16878300" cy="1842516"/>
          </a:xfrm>
        </p:spPr>
        <p:txBody>
          <a:bodyPr>
            <a:normAutofit/>
          </a:bodyPr>
          <a:lstStyle>
            <a:lvl1pPr marL="0" indent="0">
              <a:lnSpc>
                <a:spcPct val="150000"/>
              </a:lnSpc>
              <a:spcBef>
                <a:spcPts val="1000"/>
              </a:spcBef>
              <a:buNone/>
              <a:defRPr sz="1800">
                <a:solidFill>
                  <a:schemeClr val="tx2"/>
                </a:solidFill>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189FC69A-FCC0-82C4-29A5-3D641F627AFB}"/>
              </a:ext>
            </a:extLst>
          </p:cNvPr>
          <p:cNvSpPr>
            <a:spLocks noGrp="1"/>
          </p:cNvSpPr>
          <p:nvPr>
            <p:ph type="body" sz="quarter" idx="12" hasCustomPrompt="1"/>
          </p:nvPr>
        </p:nvSpPr>
        <p:spPr>
          <a:xfrm>
            <a:off x="685800" y="4360522"/>
            <a:ext cx="4800600" cy="2053481"/>
          </a:xfrm>
          <a:noFill/>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31" name="Text Placeholder 30">
            <a:extLst>
              <a:ext uri="{FF2B5EF4-FFF2-40B4-BE49-F238E27FC236}">
                <a16:creationId xmlns:a16="http://schemas.microsoft.com/office/drawing/2014/main" id="{6D421137-45D3-09BA-2919-266A499E6600}"/>
              </a:ext>
            </a:extLst>
          </p:cNvPr>
          <p:cNvSpPr>
            <a:spLocks noGrp="1"/>
          </p:cNvSpPr>
          <p:nvPr>
            <p:ph type="body" sz="quarter" idx="13" hasCustomPrompt="1"/>
          </p:nvPr>
        </p:nvSpPr>
        <p:spPr>
          <a:xfrm>
            <a:off x="685800" y="6529388"/>
            <a:ext cx="4800600" cy="541337"/>
          </a:xfrm>
        </p:spPr>
        <p:txBody>
          <a:bodyPr>
            <a:normAutofit/>
          </a:bodyPr>
          <a:lstStyle>
            <a:lvl1pPr marL="0" indent="0" algn="ctr">
              <a:lnSpc>
                <a:spcPct val="150000"/>
              </a:lnSpc>
              <a:spcBef>
                <a:spcPts val="1000"/>
              </a:spcBef>
              <a:buFontTx/>
              <a:buNone/>
              <a:defRPr sz="1800" b="1" cap="all" baseline="0">
                <a:solidFill>
                  <a:srgbClr val="712D91"/>
                </a:solidFill>
              </a:defRPr>
            </a:lvl1pPr>
          </a:lstStyle>
          <a:p>
            <a:pPr lvl="0"/>
            <a:r>
              <a:rPr lang="en-US" dirty="0"/>
              <a:t>subhead goes here</a:t>
            </a:r>
          </a:p>
        </p:txBody>
      </p:sp>
      <p:sp>
        <p:nvSpPr>
          <p:cNvPr id="33" name="Text Placeholder 32">
            <a:extLst>
              <a:ext uri="{FF2B5EF4-FFF2-40B4-BE49-F238E27FC236}">
                <a16:creationId xmlns:a16="http://schemas.microsoft.com/office/drawing/2014/main" id="{363E3D45-DB45-FC43-7D29-B485765985AC}"/>
              </a:ext>
            </a:extLst>
          </p:cNvPr>
          <p:cNvSpPr>
            <a:spLocks noGrp="1"/>
          </p:cNvSpPr>
          <p:nvPr>
            <p:ph type="body" sz="quarter" idx="14"/>
          </p:nvPr>
        </p:nvSpPr>
        <p:spPr>
          <a:xfrm>
            <a:off x="685800" y="7212012"/>
            <a:ext cx="4800600" cy="2057400"/>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C538A15F-89CE-34EB-3B72-4D645C7D8242}"/>
              </a:ext>
            </a:extLst>
          </p:cNvPr>
          <p:cNvSpPr>
            <a:spLocks noGrp="1"/>
          </p:cNvSpPr>
          <p:nvPr>
            <p:ph type="body" sz="quarter" idx="15" hasCustomPrompt="1"/>
          </p:nvPr>
        </p:nvSpPr>
        <p:spPr>
          <a:xfrm>
            <a:off x="6743700" y="4358562"/>
            <a:ext cx="4800600" cy="2057400"/>
          </a:xfrm>
        </p:spPr>
        <p:txBody>
          <a:bodyPr>
            <a:noAutofit/>
          </a:bodyPr>
          <a:lstStyle>
            <a:lvl1pPr marL="0" indent="0" algn="ctr">
              <a:buFontTx/>
              <a:buNone/>
              <a:defRPr sz="17250" b="1">
                <a:gradFill>
                  <a:gsLst>
                    <a:gs pos="0">
                      <a:schemeClr val="accent1"/>
                    </a:gs>
                    <a:gs pos="100000">
                      <a:srgbClr val="712D91"/>
                    </a:gs>
                  </a:gsLst>
                  <a:lin ang="0" scaled="0"/>
                </a:gradFill>
              </a:defRPr>
            </a:lvl1pPr>
          </a:lstStyle>
          <a:p>
            <a:pPr lvl="0"/>
            <a:r>
              <a:rPr lang="en-US" dirty="0"/>
              <a:t>000</a:t>
            </a:r>
          </a:p>
        </p:txBody>
      </p:sp>
      <p:sp>
        <p:nvSpPr>
          <p:cNvPr id="37" name="Text Placeholder 36">
            <a:extLst>
              <a:ext uri="{FF2B5EF4-FFF2-40B4-BE49-F238E27FC236}">
                <a16:creationId xmlns:a16="http://schemas.microsoft.com/office/drawing/2014/main" id="{2E1BE67B-1171-AD9E-9413-9811F7B859F8}"/>
              </a:ext>
            </a:extLst>
          </p:cNvPr>
          <p:cNvSpPr>
            <a:spLocks noGrp="1"/>
          </p:cNvSpPr>
          <p:nvPr>
            <p:ph type="body" sz="quarter" idx="16" hasCustomPrompt="1"/>
          </p:nvPr>
        </p:nvSpPr>
        <p:spPr>
          <a:xfrm>
            <a:off x="67437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39" name="Text Placeholder 38">
            <a:extLst>
              <a:ext uri="{FF2B5EF4-FFF2-40B4-BE49-F238E27FC236}">
                <a16:creationId xmlns:a16="http://schemas.microsoft.com/office/drawing/2014/main" id="{B285677A-011C-0D2D-EE50-BD8E5A46156B}"/>
              </a:ext>
            </a:extLst>
          </p:cNvPr>
          <p:cNvSpPr>
            <a:spLocks noGrp="1"/>
          </p:cNvSpPr>
          <p:nvPr>
            <p:ph type="body" sz="quarter" idx="17"/>
          </p:nvPr>
        </p:nvSpPr>
        <p:spPr>
          <a:xfrm>
            <a:off x="6743700" y="7212012"/>
            <a:ext cx="4800600" cy="2057400"/>
          </a:xfrm>
        </p:spPr>
        <p:txBody>
          <a:bodyPr>
            <a:normAutofit/>
          </a:bodyPr>
          <a:lstStyle>
            <a:lvl1pPr marL="0" indent="0" algn="ctr">
              <a:lnSpc>
                <a:spcPct val="150000"/>
              </a:lnSpc>
              <a:spcBef>
                <a:spcPts val="1000"/>
              </a:spcBef>
              <a:buFontTx/>
              <a:buNone/>
              <a:defRPr sz="1800">
                <a:solidFill>
                  <a:schemeClr val="tx2"/>
                </a:solidFill>
              </a:defRPr>
            </a:lvl1pPr>
          </a:lstStyle>
          <a:p>
            <a:pPr lvl="0"/>
            <a:r>
              <a:rPr lang="en-US" dirty="0"/>
              <a:t>Click to edit Master text styles</a:t>
            </a:r>
          </a:p>
        </p:txBody>
      </p:sp>
      <p:sp>
        <p:nvSpPr>
          <p:cNvPr id="41" name="Text Placeholder 40">
            <a:extLst>
              <a:ext uri="{FF2B5EF4-FFF2-40B4-BE49-F238E27FC236}">
                <a16:creationId xmlns:a16="http://schemas.microsoft.com/office/drawing/2014/main" id="{645F4160-D402-F09D-5C96-8FE4AD708418}"/>
              </a:ext>
            </a:extLst>
          </p:cNvPr>
          <p:cNvSpPr>
            <a:spLocks noGrp="1"/>
          </p:cNvSpPr>
          <p:nvPr>
            <p:ph type="body" sz="quarter" idx="18" hasCustomPrompt="1"/>
          </p:nvPr>
        </p:nvSpPr>
        <p:spPr>
          <a:xfrm>
            <a:off x="12763500" y="4359778"/>
            <a:ext cx="4800600" cy="2054225"/>
          </a:xfrm>
        </p:spPr>
        <p:txBody>
          <a:bodyPr>
            <a:noAutofit/>
          </a:bodyPr>
          <a:lstStyle>
            <a:lvl1pPr marL="0" indent="0" algn="ctr">
              <a:buNone/>
              <a:defRPr sz="17250" b="1">
                <a:gradFill>
                  <a:gsLst>
                    <a:gs pos="0">
                      <a:schemeClr val="accent1"/>
                    </a:gs>
                    <a:gs pos="100000">
                      <a:srgbClr val="712D91"/>
                    </a:gs>
                  </a:gsLst>
                  <a:lin ang="0" scaled="0"/>
                </a:gradFill>
              </a:defRPr>
            </a:lvl1pPr>
          </a:lstStyle>
          <a:p>
            <a:pPr lvl="0"/>
            <a:r>
              <a:rPr lang="en-US" dirty="0"/>
              <a:t>000</a:t>
            </a:r>
          </a:p>
        </p:txBody>
      </p:sp>
      <p:sp>
        <p:nvSpPr>
          <p:cNvPr id="43" name="Text Placeholder 42">
            <a:extLst>
              <a:ext uri="{FF2B5EF4-FFF2-40B4-BE49-F238E27FC236}">
                <a16:creationId xmlns:a16="http://schemas.microsoft.com/office/drawing/2014/main" id="{E3446786-C64A-8056-F545-0F4866E80678}"/>
              </a:ext>
            </a:extLst>
          </p:cNvPr>
          <p:cNvSpPr>
            <a:spLocks noGrp="1"/>
          </p:cNvSpPr>
          <p:nvPr>
            <p:ph type="body" sz="quarter" idx="19" hasCustomPrompt="1"/>
          </p:nvPr>
        </p:nvSpPr>
        <p:spPr>
          <a:xfrm>
            <a:off x="12763500" y="6529388"/>
            <a:ext cx="4800600" cy="539496"/>
          </a:xfrm>
        </p:spPr>
        <p:txBody>
          <a:bodyPr>
            <a:normAutofit/>
          </a:bodyPr>
          <a:lstStyle>
            <a:lvl1pPr marL="0" indent="0" algn="ctr">
              <a:lnSpc>
                <a:spcPct val="150000"/>
              </a:lnSpc>
              <a:spcBef>
                <a:spcPts val="1000"/>
              </a:spcBef>
              <a:buNone/>
              <a:defRPr sz="1800" b="1" cap="all" baseline="0">
                <a:solidFill>
                  <a:srgbClr val="712D91"/>
                </a:solidFill>
              </a:defRPr>
            </a:lvl1pPr>
          </a:lstStyle>
          <a:p>
            <a:pPr lvl="0"/>
            <a:r>
              <a:rPr lang="en-US" dirty="0"/>
              <a:t>subhead goes here</a:t>
            </a:r>
          </a:p>
        </p:txBody>
      </p:sp>
      <p:sp>
        <p:nvSpPr>
          <p:cNvPr id="45" name="Text Placeholder 44">
            <a:extLst>
              <a:ext uri="{FF2B5EF4-FFF2-40B4-BE49-F238E27FC236}">
                <a16:creationId xmlns:a16="http://schemas.microsoft.com/office/drawing/2014/main" id="{E83F5B64-BB82-9D73-52BD-6DD9845734D0}"/>
              </a:ext>
            </a:extLst>
          </p:cNvPr>
          <p:cNvSpPr>
            <a:spLocks noGrp="1"/>
          </p:cNvSpPr>
          <p:nvPr>
            <p:ph type="body" sz="quarter" idx="20"/>
          </p:nvPr>
        </p:nvSpPr>
        <p:spPr>
          <a:xfrm>
            <a:off x="12763500" y="7212013"/>
            <a:ext cx="4800600" cy="2046287"/>
          </a:xfrm>
        </p:spPr>
        <p:txBody>
          <a:bodyPr>
            <a:normAutofit/>
          </a:bodyPr>
          <a:lstStyle>
            <a:lvl1pPr marL="0" indent="0" algn="ctr">
              <a:lnSpc>
                <a:spcPct val="150000"/>
              </a:lnSpc>
              <a:spcBef>
                <a:spcPts val="1000"/>
              </a:spcBef>
              <a:buNone/>
              <a:defRPr sz="1800">
                <a:solidFill>
                  <a:schemeClr val="tx2"/>
                </a:solidFill>
              </a:defRPr>
            </a:lvl1pPr>
          </a:lstStyle>
          <a:p>
            <a:pPr lvl="0"/>
            <a:r>
              <a:rPr lang="en-US" dirty="0"/>
              <a:t>Click to edit Master text styles</a:t>
            </a:r>
          </a:p>
        </p:txBody>
      </p:sp>
      <p:cxnSp>
        <p:nvCxnSpPr>
          <p:cNvPr id="4" name="Straight Connector 3">
            <a:extLst>
              <a:ext uri="{FF2B5EF4-FFF2-40B4-BE49-F238E27FC236}">
                <a16:creationId xmlns:a16="http://schemas.microsoft.com/office/drawing/2014/main" id="{14964653-3E71-8CF1-0449-F1F761FE03C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1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1_Red Slide Quote">
    <p:bg>
      <p:bgPr>
        <a:solidFill>
          <a:srgbClr val="8D003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D4C50-D735-C5F6-DE3F-E01EE936DA7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 Placeholder 4">
            <a:extLst>
              <a:ext uri="{FF2B5EF4-FFF2-40B4-BE49-F238E27FC236}">
                <a16:creationId xmlns:a16="http://schemas.microsoft.com/office/drawing/2014/main" id="{319E2B2E-97E6-BA6D-DAD0-D60CF17E7E0A}"/>
              </a:ext>
            </a:extLst>
          </p:cNvPr>
          <p:cNvSpPr>
            <a:spLocks noGrp="1"/>
          </p:cNvSpPr>
          <p:nvPr>
            <p:ph type="body" sz="quarter" idx="11" hasCustomPrompt="1"/>
          </p:nvPr>
        </p:nvSpPr>
        <p:spPr>
          <a:xfrm>
            <a:off x="3292162" y="969136"/>
            <a:ext cx="11703676" cy="4336961"/>
          </a:xfrm>
        </p:spPr>
        <p:txBody>
          <a:bodyPr anchor="b">
            <a:noAutofit/>
          </a:bodyPr>
          <a:lstStyle>
            <a:lvl1pPr marL="0" indent="0" algn="ctr">
              <a:spcBef>
                <a:spcPts val="0"/>
              </a:spcBef>
              <a:buNone/>
              <a:defRPr sz="4700" b="1">
                <a:solidFill>
                  <a:schemeClr val="bg1"/>
                </a:solidFill>
              </a:defRPr>
            </a:lvl1pPr>
          </a:lstStyle>
          <a:p>
            <a:pPr lvl="0"/>
            <a:r>
              <a:rPr lang="en-US" dirty="0"/>
              <a:t>Quote goes here Arial Bold 47 pt.</a:t>
            </a:r>
          </a:p>
        </p:txBody>
      </p:sp>
      <p:sp>
        <p:nvSpPr>
          <p:cNvPr id="7" name="Text Placeholder 6">
            <a:extLst>
              <a:ext uri="{FF2B5EF4-FFF2-40B4-BE49-F238E27FC236}">
                <a16:creationId xmlns:a16="http://schemas.microsoft.com/office/drawing/2014/main" id="{0602E5A3-1762-A6E0-7401-A9DEB2DCE927}"/>
              </a:ext>
            </a:extLst>
          </p:cNvPr>
          <p:cNvSpPr>
            <a:spLocks noGrp="1"/>
          </p:cNvSpPr>
          <p:nvPr>
            <p:ph type="body" sz="quarter" idx="12" hasCustomPrompt="1"/>
          </p:nvPr>
        </p:nvSpPr>
        <p:spPr>
          <a:xfrm>
            <a:off x="3292473" y="5514961"/>
            <a:ext cx="11704320" cy="1600200"/>
          </a:xfrm>
        </p:spPr>
        <p:txBody>
          <a:bodyPr>
            <a:noAutofit/>
          </a:bodyPr>
          <a:lstStyle>
            <a:lvl1pPr marL="0" indent="0" algn="ctr">
              <a:spcBef>
                <a:spcPts val="1000"/>
              </a:spcBef>
              <a:buFontTx/>
              <a:buNone/>
              <a:defRPr sz="1800">
                <a:solidFill>
                  <a:schemeClr val="bg1"/>
                </a:solidFill>
              </a:defRPr>
            </a:lvl1pPr>
          </a:lstStyle>
          <a:p>
            <a:pPr lvl="0"/>
            <a:r>
              <a:rPr lang="en-US" dirty="0"/>
              <a:t>— Quote attribution goes here</a:t>
            </a:r>
          </a:p>
        </p:txBody>
      </p:sp>
      <p:sp>
        <p:nvSpPr>
          <p:cNvPr id="8" name="TextBox 7">
            <a:extLst>
              <a:ext uri="{FF2B5EF4-FFF2-40B4-BE49-F238E27FC236}">
                <a16:creationId xmlns:a16="http://schemas.microsoft.com/office/drawing/2014/main" id="{6805F27D-F3AB-D601-5734-59566CE041E6}"/>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chemeClr val="accent1"/>
                </a:solidFill>
              </a:rPr>
              <a:t>“</a:t>
            </a:r>
          </a:p>
        </p:txBody>
      </p:sp>
    </p:spTree>
    <p:extLst>
      <p:ext uri="{BB962C8B-B14F-4D97-AF65-F5344CB8AC3E}">
        <p14:creationId xmlns:p14="http://schemas.microsoft.com/office/powerpoint/2010/main" val="382382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2_ Red Purple Gradient Quote">
    <p:bg>
      <p:bgPr>
        <a:solidFill>
          <a:srgbClr val="00437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A863CE-CC9C-A4EE-30F9-799CFE4AF77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4" name="TextBox 3">
            <a:extLst>
              <a:ext uri="{FF2B5EF4-FFF2-40B4-BE49-F238E27FC236}">
                <a16:creationId xmlns:a16="http://schemas.microsoft.com/office/drawing/2014/main" id="{D8F33228-952C-44D1-6C08-21C485189170}"/>
              </a:ext>
            </a:extLst>
          </p:cNvPr>
          <p:cNvSpPr txBox="1"/>
          <p:nvPr userDrawn="1"/>
        </p:nvSpPr>
        <p:spPr>
          <a:xfrm>
            <a:off x="522507" y="-424543"/>
            <a:ext cx="3118764" cy="6247864"/>
          </a:xfrm>
          <a:prstGeom prst="rect">
            <a:avLst/>
          </a:prstGeom>
          <a:noFill/>
        </p:spPr>
        <p:txBody>
          <a:bodyPr wrap="square" rtlCol="0">
            <a:spAutoFit/>
          </a:bodyPr>
          <a:lstStyle/>
          <a:p>
            <a:pPr marL="0" lvl="1"/>
            <a:r>
              <a:rPr lang="en-US" sz="40000" b="1" dirty="0">
                <a:solidFill>
                  <a:srgbClr val="7AD0E4"/>
                </a:solidFill>
              </a:rPr>
              <a:t>“</a:t>
            </a:r>
          </a:p>
        </p:txBody>
      </p:sp>
      <p:sp>
        <p:nvSpPr>
          <p:cNvPr id="6" name="Text Placeholder 5">
            <a:extLst>
              <a:ext uri="{FF2B5EF4-FFF2-40B4-BE49-F238E27FC236}">
                <a16:creationId xmlns:a16="http://schemas.microsoft.com/office/drawing/2014/main" id="{65AFEF3D-A878-4E2B-0217-6ACB9807CA49}"/>
              </a:ext>
            </a:extLst>
          </p:cNvPr>
          <p:cNvSpPr>
            <a:spLocks noGrp="1"/>
          </p:cNvSpPr>
          <p:nvPr>
            <p:ph type="body" sz="quarter" idx="11" hasCustomPrompt="1"/>
          </p:nvPr>
        </p:nvSpPr>
        <p:spPr>
          <a:xfrm>
            <a:off x="3291840" y="969264"/>
            <a:ext cx="11704320" cy="4343400"/>
          </a:xfrm>
        </p:spPr>
        <p:txBody>
          <a:bodyPr anchor="b">
            <a:noAutofit/>
          </a:bodyPr>
          <a:lstStyle>
            <a:lvl1pPr marL="0" indent="0" algn="ctr">
              <a:buNone/>
              <a:defRPr sz="4700" b="1">
                <a:solidFill>
                  <a:schemeClr val="bg1"/>
                </a:solidFill>
              </a:defRPr>
            </a:lvl1pPr>
            <a:lvl2pPr algn="ctr">
              <a:defRPr sz="4700" b="1"/>
            </a:lvl2pPr>
            <a:lvl3pPr algn="ctr">
              <a:defRPr sz="4700" b="1"/>
            </a:lvl3pPr>
            <a:lvl4pPr algn="ctr">
              <a:defRPr sz="4700" b="1"/>
            </a:lvl4pPr>
            <a:lvl5pPr algn="ctr">
              <a:defRPr sz="4700" b="1"/>
            </a:lvl5pPr>
          </a:lstStyle>
          <a:p>
            <a:pPr lvl="0"/>
            <a:r>
              <a:rPr lang="en-US" dirty="0"/>
              <a:t>Quote goes here Arial Bold 47 pt.</a:t>
            </a:r>
          </a:p>
        </p:txBody>
      </p:sp>
      <p:sp>
        <p:nvSpPr>
          <p:cNvPr id="8" name="Text Placeholder 7">
            <a:extLst>
              <a:ext uri="{FF2B5EF4-FFF2-40B4-BE49-F238E27FC236}">
                <a16:creationId xmlns:a16="http://schemas.microsoft.com/office/drawing/2014/main" id="{8459FA00-CDE0-B7AD-995D-E30EAABFF6AE}"/>
              </a:ext>
            </a:extLst>
          </p:cNvPr>
          <p:cNvSpPr>
            <a:spLocks noGrp="1"/>
          </p:cNvSpPr>
          <p:nvPr>
            <p:ph type="body" sz="quarter" idx="12" hasCustomPrompt="1"/>
          </p:nvPr>
        </p:nvSpPr>
        <p:spPr>
          <a:xfrm>
            <a:off x="3292475" y="5513832"/>
            <a:ext cx="11704320" cy="1600200"/>
          </a:xfrm>
        </p:spPr>
        <p:txBody>
          <a:bodyPr>
            <a:noAutofit/>
          </a:bodyPr>
          <a:lstStyle>
            <a:lvl1pPr marL="0" indent="0" algn="ctr">
              <a:buNone/>
              <a:defRPr sz="1800">
                <a:solidFill>
                  <a:schemeClr val="bg1"/>
                </a:solidFill>
              </a:defRPr>
            </a:lvl1pPr>
            <a:lvl2pPr marL="685800" indent="0" algn="ctr">
              <a:buNone/>
              <a:defRPr>
                <a:solidFill>
                  <a:schemeClr val="bg1"/>
                </a:solidFill>
              </a:defRPr>
            </a:lvl2pPr>
            <a:lvl3pPr marL="1371600"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 Quote attribution goes here</a:t>
            </a:r>
          </a:p>
        </p:txBody>
      </p:sp>
    </p:spTree>
    <p:extLst>
      <p:ext uri="{BB962C8B-B14F-4D97-AF65-F5344CB8AC3E}">
        <p14:creationId xmlns:p14="http://schemas.microsoft.com/office/powerpoint/2010/main" val="2255586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1_Journal Artic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B41E-226A-059F-C9A6-BD8094C1213D}"/>
              </a:ext>
            </a:extLst>
          </p:cNvPr>
          <p:cNvSpPr>
            <a:spLocks noGrp="1"/>
          </p:cNvSpPr>
          <p:nvPr>
            <p:ph type="title"/>
          </p:nvPr>
        </p:nvSpPr>
        <p:spPr>
          <a:xfrm>
            <a:off x="9362940" y="271849"/>
            <a:ext cx="8201159"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A3ECC58-84CD-F7B5-5DE5-6C8416338D8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29886801-F17E-CE90-8BB3-E02A548AF9B5}"/>
              </a:ext>
            </a:extLst>
          </p:cNvPr>
          <p:cNvSpPr>
            <a:spLocks noGrp="1"/>
          </p:cNvSpPr>
          <p:nvPr>
            <p:ph type="pic" sz="quarter" idx="11"/>
          </p:nvPr>
        </p:nvSpPr>
        <p:spPr>
          <a:xfrm>
            <a:off x="0" y="0"/>
            <a:ext cx="8912225" cy="9677400"/>
          </a:xfrm>
        </p:spPr>
        <p:txBody>
          <a:bodyPr/>
          <a:lstStyle/>
          <a:p>
            <a:endParaRPr lang="en-US"/>
          </a:p>
        </p:txBody>
      </p:sp>
      <p:sp>
        <p:nvSpPr>
          <p:cNvPr id="7" name="Text Placeholder 6">
            <a:extLst>
              <a:ext uri="{FF2B5EF4-FFF2-40B4-BE49-F238E27FC236}">
                <a16:creationId xmlns:a16="http://schemas.microsoft.com/office/drawing/2014/main" id="{5BA01E9A-590B-0FB3-7E22-4B9DA8ABB577}"/>
              </a:ext>
            </a:extLst>
          </p:cNvPr>
          <p:cNvSpPr>
            <a:spLocks noGrp="1"/>
          </p:cNvSpPr>
          <p:nvPr>
            <p:ph type="body" sz="quarter" idx="12" hasCustomPrompt="1"/>
          </p:nvPr>
        </p:nvSpPr>
        <p:spPr>
          <a:xfrm>
            <a:off x="9363075" y="2400300"/>
            <a:ext cx="8201025"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title style</a:t>
            </a:r>
          </a:p>
        </p:txBody>
      </p:sp>
      <p:cxnSp>
        <p:nvCxnSpPr>
          <p:cNvPr id="4" name="Straight Connector 3">
            <a:extLst>
              <a:ext uri="{FF2B5EF4-FFF2-40B4-BE49-F238E27FC236}">
                <a16:creationId xmlns:a16="http://schemas.microsoft.com/office/drawing/2014/main" id="{5F2B7913-728B-F12B-E26C-721807D84DE3}"/>
              </a:ext>
            </a:extLst>
          </p:cNvPr>
          <p:cNvCxnSpPr/>
          <p:nvPr userDrawn="1"/>
        </p:nvCxnSpPr>
        <p:spPr>
          <a:xfrm>
            <a:off x="936294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18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1_Timeline Slide 5 Spa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E87-7F04-97A7-EBB5-945213B90DF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73D65CB-2D04-0A49-E022-39341D066969}"/>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6" name="Straight Connector 5">
            <a:extLst>
              <a:ext uri="{FF2B5EF4-FFF2-40B4-BE49-F238E27FC236}">
                <a16:creationId xmlns:a16="http://schemas.microsoft.com/office/drawing/2014/main" id="{DF3E2BCA-8591-A7E1-0399-3089A70AA951}"/>
              </a:ext>
            </a:extLst>
          </p:cNvPr>
          <p:cNvCxnSpPr>
            <a:cxnSpLocks/>
          </p:cNvCxnSpPr>
          <p:nvPr userDrawn="1"/>
        </p:nvCxnSpPr>
        <p:spPr>
          <a:xfrm>
            <a:off x="685800" y="5865922"/>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17629-A8C6-087C-BE94-57833A3ED0DF}"/>
              </a:ext>
            </a:extLst>
          </p:cNvPr>
          <p:cNvSpPr/>
          <p:nvPr userDrawn="1"/>
        </p:nvSpPr>
        <p:spPr>
          <a:xfrm>
            <a:off x="228600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031F48-C3C5-8419-9B99-D33766B517F5}"/>
              </a:ext>
            </a:extLst>
          </p:cNvPr>
          <p:cNvSpPr/>
          <p:nvPr userDrawn="1"/>
        </p:nvSpPr>
        <p:spPr>
          <a:xfrm>
            <a:off x="5626227"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BE3C4C-0854-A475-EF8A-E923A62210AD}"/>
              </a:ext>
            </a:extLst>
          </p:cNvPr>
          <p:cNvSpPr/>
          <p:nvPr userDrawn="1"/>
        </p:nvSpPr>
        <p:spPr>
          <a:xfrm>
            <a:off x="8966454"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267029-D95D-A932-7312-C229730B2285}"/>
              </a:ext>
            </a:extLst>
          </p:cNvPr>
          <p:cNvSpPr/>
          <p:nvPr userDrawn="1"/>
        </p:nvSpPr>
        <p:spPr>
          <a:xfrm>
            <a:off x="12306681"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732DF-5EBA-312E-0360-6D5BFACAF3A3}"/>
              </a:ext>
            </a:extLst>
          </p:cNvPr>
          <p:cNvSpPr/>
          <p:nvPr userDrawn="1"/>
        </p:nvSpPr>
        <p:spPr>
          <a:xfrm>
            <a:off x="15646910" y="5715046"/>
            <a:ext cx="301752" cy="301752"/>
          </a:xfrm>
          <a:prstGeom prst="rect">
            <a:avLst/>
          </a:prstGeom>
          <a:solidFill>
            <a:srgbClr val="7AD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F11045F7-3187-2CCD-5E50-231A033A3E8B}"/>
              </a:ext>
            </a:extLst>
          </p:cNvPr>
          <p:cNvSpPr>
            <a:spLocks noGrp="1"/>
          </p:cNvSpPr>
          <p:nvPr>
            <p:ph type="body" sz="quarter" idx="11"/>
          </p:nvPr>
        </p:nvSpPr>
        <p:spPr>
          <a:xfrm>
            <a:off x="859536" y="6515100"/>
            <a:ext cx="3200400" cy="2743200"/>
          </a:xfrm>
        </p:spPr>
        <p:txBody>
          <a:bodyPr>
            <a:noAutofit/>
          </a:bodyPr>
          <a:lstStyle>
            <a:lvl1pPr marL="0" indent="0" algn="ctr">
              <a:lnSpc>
                <a:spcPct val="130000"/>
              </a:lnSpc>
              <a:spcBef>
                <a:spcPts val="0"/>
              </a:spcBef>
              <a:spcAft>
                <a:spcPts val="450"/>
              </a:spcAft>
              <a:buFontTx/>
              <a:buNone/>
              <a:defRPr sz="1800" b="0">
                <a:solidFill>
                  <a:schemeClr val="tx2"/>
                </a:solidFill>
              </a:defRPr>
            </a:lvl1pPr>
            <a:lvl2pPr marL="685800" indent="0" algn="ctr">
              <a:lnSpc>
                <a:spcPct val="130000"/>
              </a:lnSpc>
              <a:spcAft>
                <a:spcPts val="450"/>
              </a:spcAft>
              <a:buFontTx/>
              <a:buNone/>
              <a:defRPr/>
            </a:lvl2pPr>
          </a:lstStyle>
          <a:p>
            <a:pPr lvl="0"/>
            <a:r>
              <a:rPr lang="en-US" dirty="0"/>
              <a:t>Click to edit Master text styles</a:t>
            </a:r>
          </a:p>
        </p:txBody>
      </p:sp>
      <p:sp>
        <p:nvSpPr>
          <p:cNvPr id="17" name="Text Placeholder 16">
            <a:extLst>
              <a:ext uri="{FF2B5EF4-FFF2-40B4-BE49-F238E27FC236}">
                <a16:creationId xmlns:a16="http://schemas.microsoft.com/office/drawing/2014/main" id="{DC8575D7-1669-85B3-54AC-6E34FE887825}"/>
              </a:ext>
            </a:extLst>
          </p:cNvPr>
          <p:cNvSpPr>
            <a:spLocks noGrp="1"/>
          </p:cNvSpPr>
          <p:nvPr>
            <p:ph type="body" sz="quarter" idx="12"/>
          </p:nvPr>
        </p:nvSpPr>
        <p:spPr>
          <a:xfrm>
            <a:off x="4199764"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vl2pPr marL="685800" indent="0" algn="ctr">
              <a:buNone/>
              <a:defRPr sz="1800"/>
            </a:lvl2pPr>
            <a:lvl3pPr marL="1371600" indent="0" algn="ctr">
              <a:buNone/>
              <a:defRPr sz="1800"/>
            </a:lvl3pPr>
            <a:lvl4pPr marL="2057400" indent="0" algn="ctr">
              <a:buNone/>
              <a:defRPr sz="1800"/>
            </a:lvl4pPr>
            <a:lvl5pPr marL="2743200" indent="0" algn="ctr">
              <a:buNone/>
              <a:defRPr sz="1800"/>
            </a:lvl5pPr>
          </a:lstStyle>
          <a:p>
            <a:pPr lvl="0"/>
            <a:r>
              <a:rPr lang="en-US" dirty="0"/>
              <a:t>Click to edit Master text styles</a:t>
            </a:r>
          </a:p>
        </p:txBody>
      </p:sp>
      <p:sp>
        <p:nvSpPr>
          <p:cNvPr id="19" name="Text Placeholder 18">
            <a:extLst>
              <a:ext uri="{FF2B5EF4-FFF2-40B4-BE49-F238E27FC236}">
                <a16:creationId xmlns:a16="http://schemas.microsoft.com/office/drawing/2014/main" id="{02F5A7A4-B741-3316-38E7-4810160A4246}"/>
              </a:ext>
            </a:extLst>
          </p:cNvPr>
          <p:cNvSpPr>
            <a:spLocks noGrp="1"/>
          </p:cNvSpPr>
          <p:nvPr>
            <p:ph type="body" sz="quarter" idx="13"/>
          </p:nvPr>
        </p:nvSpPr>
        <p:spPr>
          <a:xfrm>
            <a:off x="7543800"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1" name="Text Placeholder 20">
            <a:extLst>
              <a:ext uri="{FF2B5EF4-FFF2-40B4-BE49-F238E27FC236}">
                <a16:creationId xmlns:a16="http://schemas.microsoft.com/office/drawing/2014/main" id="{549B40BE-2AD8-7256-9A8D-7FBAE69CE0CE}"/>
              </a:ext>
            </a:extLst>
          </p:cNvPr>
          <p:cNvSpPr>
            <a:spLocks noGrp="1"/>
          </p:cNvSpPr>
          <p:nvPr>
            <p:ph type="body" sz="quarter" idx="14"/>
          </p:nvPr>
        </p:nvSpPr>
        <p:spPr>
          <a:xfrm>
            <a:off x="10857357" y="2700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sp>
        <p:nvSpPr>
          <p:cNvPr id="23" name="Text Placeholder 22">
            <a:extLst>
              <a:ext uri="{FF2B5EF4-FFF2-40B4-BE49-F238E27FC236}">
                <a16:creationId xmlns:a16="http://schemas.microsoft.com/office/drawing/2014/main" id="{0064389A-65F9-7C5D-0301-99D44DF8DEDF}"/>
              </a:ext>
            </a:extLst>
          </p:cNvPr>
          <p:cNvSpPr>
            <a:spLocks noGrp="1"/>
          </p:cNvSpPr>
          <p:nvPr>
            <p:ph type="body" sz="quarter" idx="15"/>
          </p:nvPr>
        </p:nvSpPr>
        <p:spPr>
          <a:xfrm>
            <a:off x="14197586" y="6515100"/>
            <a:ext cx="3200400" cy="2743200"/>
          </a:xfrm>
        </p:spPr>
        <p:txBody>
          <a:bodyPr>
            <a:noAutofit/>
          </a:bodyPr>
          <a:lstStyle>
            <a:lvl1pPr marL="0" indent="0" algn="ctr">
              <a:lnSpc>
                <a:spcPct val="130000"/>
              </a:lnSpc>
              <a:spcBef>
                <a:spcPts val="0"/>
              </a:spcBef>
              <a:spcAft>
                <a:spcPts val="450"/>
              </a:spcAft>
              <a:buNone/>
              <a:defRPr sz="1800">
                <a:solidFill>
                  <a:schemeClr val="tx2"/>
                </a:solidFill>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A82BED80-D80D-A281-5451-AAB3C2DDE5F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5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rgbClr val="00437B"/>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rgbClr val="00437B"/>
                </a:solidFill>
              </a:defRPr>
            </a:lvl1pPr>
          </a:lstStyle>
          <a:p>
            <a:pPr lvl="0"/>
            <a:r>
              <a:rPr lang="en-US" dirty="0"/>
              <a:t>Presenter Name</a:t>
            </a:r>
            <a:br>
              <a:rPr lang="en-US" dirty="0"/>
            </a:br>
            <a:r>
              <a:rPr lang="en-US" dirty="0"/>
              <a:t>Title, Department</a:t>
            </a:r>
          </a:p>
        </p:txBody>
      </p:sp>
      <p:cxnSp>
        <p:nvCxnSpPr>
          <p:cNvPr id="2" name="Straight Connector 1">
            <a:extLst>
              <a:ext uri="{FF2B5EF4-FFF2-40B4-BE49-F238E27FC236}">
                <a16:creationId xmlns:a16="http://schemas.microsoft.com/office/drawing/2014/main" id="{5541A0E0-1318-77E6-26BE-0BB91C5D4FD9}"/>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38">
            <a:extLst>
              <a:ext uri="{FF2B5EF4-FFF2-40B4-BE49-F238E27FC236}">
                <a16:creationId xmlns:a16="http://schemas.microsoft.com/office/drawing/2014/main" id="{A6277A52-8E26-B9A3-A2D4-83146D362F3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83989" y="754884"/>
            <a:ext cx="2437915" cy="2257329"/>
          </a:xfrm>
          <a:prstGeom prst="rect">
            <a:avLst/>
          </a:prstGeom>
        </p:spPr>
      </p:pic>
    </p:spTree>
    <p:extLst>
      <p:ext uri="{BB962C8B-B14F-4D97-AF65-F5344CB8AC3E}">
        <p14:creationId xmlns:p14="http://schemas.microsoft.com/office/powerpoint/2010/main" val="38851936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2_Timeline Slide Years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80C5-5037-52E2-A912-6853BFC3FFF3}"/>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DC6009D8-BEE8-9ABA-449C-F35906E64E5C}"/>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5" name="Straight Connector 4">
            <a:extLst>
              <a:ext uri="{FF2B5EF4-FFF2-40B4-BE49-F238E27FC236}">
                <a16:creationId xmlns:a16="http://schemas.microsoft.com/office/drawing/2014/main" id="{8B72B578-412B-9F82-06F0-0EFDB059C9CF}"/>
              </a:ext>
            </a:extLst>
          </p:cNvPr>
          <p:cNvCxnSpPr>
            <a:cxnSpLocks/>
          </p:cNvCxnSpPr>
          <p:nvPr userDrawn="1"/>
        </p:nvCxnSpPr>
        <p:spPr>
          <a:xfrm>
            <a:off x="685800" y="3637788"/>
            <a:ext cx="168783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AF3F6E0-4EEF-9DA3-423D-162292AF2EED}"/>
              </a:ext>
            </a:extLst>
          </p:cNvPr>
          <p:cNvSpPr/>
          <p:nvPr userDrawn="1"/>
        </p:nvSpPr>
        <p:spPr>
          <a:xfrm>
            <a:off x="1864093"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158D3F-8BBA-3C46-AAB0-2350CF1854BE}"/>
              </a:ext>
            </a:extLst>
          </p:cNvPr>
          <p:cNvSpPr/>
          <p:nvPr userDrawn="1"/>
        </p:nvSpPr>
        <p:spPr>
          <a:xfrm>
            <a:off x="4715446" y="3543345"/>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7B2B3-66ED-C00A-12C7-58DF5E875BBB}"/>
              </a:ext>
            </a:extLst>
          </p:cNvPr>
          <p:cNvSpPr/>
          <p:nvPr userDrawn="1"/>
        </p:nvSpPr>
        <p:spPr>
          <a:xfrm>
            <a:off x="7579391"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944102-E9DC-27CC-99CC-8AB041D8DC03}"/>
              </a:ext>
            </a:extLst>
          </p:cNvPr>
          <p:cNvSpPr/>
          <p:nvPr userDrawn="1"/>
        </p:nvSpPr>
        <p:spPr>
          <a:xfrm>
            <a:off x="10439659"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6D4C6-E2B5-A990-DAD2-255D126AF6F7}"/>
              </a:ext>
            </a:extLst>
          </p:cNvPr>
          <p:cNvSpPr/>
          <p:nvPr userDrawn="1"/>
        </p:nvSpPr>
        <p:spPr>
          <a:xfrm>
            <a:off x="13296926"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3B41F0-8DD8-FAE9-FF8B-999FB2925944}"/>
              </a:ext>
            </a:extLst>
          </p:cNvPr>
          <p:cNvSpPr/>
          <p:nvPr userDrawn="1"/>
        </p:nvSpPr>
        <p:spPr>
          <a:xfrm>
            <a:off x="16163078" y="3530646"/>
            <a:ext cx="228600" cy="228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30E04653-D5CE-9F7D-1F99-150F88A08AA6}"/>
              </a:ext>
            </a:extLst>
          </p:cNvPr>
          <p:cNvSpPr>
            <a:spLocks noGrp="1"/>
          </p:cNvSpPr>
          <p:nvPr>
            <p:ph type="body" sz="quarter" idx="11" hasCustomPrompt="1"/>
          </p:nvPr>
        </p:nvSpPr>
        <p:spPr>
          <a:xfrm>
            <a:off x="698233" y="2895600"/>
            <a:ext cx="2560320" cy="457200"/>
          </a:xfrm>
        </p:spPr>
        <p:txBody>
          <a:bodyPr anchor="b">
            <a:noAutofit/>
          </a:bodyPr>
          <a:lstStyle>
            <a:lvl1pPr marL="0" indent="0" algn="ctr">
              <a:lnSpc>
                <a:spcPct val="100000"/>
              </a:lnSpc>
              <a:spcBef>
                <a:spcPts val="0"/>
              </a:spcBef>
              <a:buFontTx/>
              <a:buNone/>
              <a:defRPr sz="1800" b="1">
                <a:solidFill>
                  <a:schemeClr val="accent1"/>
                </a:solidFill>
              </a:defRPr>
            </a:lvl1pPr>
          </a:lstStyle>
          <a:p>
            <a:pPr lvl="0"/>
            <a:r>
              <a:rPr lang="en-US" dirty="0"/>
              <a:t>0000</a:t>
            </a:r>
          </a:p>
        </p:txBody>
      </p:sp>
      <p:sp>
        <p:nvSpPr>
          <p:cNvPr id="16" name="Text Placeholder 15">
            <a:extLst>
              <a:ext uri="{FF2B5EF4-FFF2-40B4-BE49-F238E27FC236}">
                <a16:creationId xmlns:a16="http://schemas.microsoft.com/office/drawing/2014/main" id="{172EB80A-E10C-75CA-09B9-0A73CB52D9F2}"/>
              </a:ext>
            </a:extLst>
          </p:cNvPr>
          <p:cNvSpPr>
            <a:spLocks noGrp="1"/>
          </p:cNvSpPr>
          <p:nvPr>
            <p:ph type="body" sz="quarter" idx="12" hasCustomPrompt="1"/>
          </p:nvPr>
        </p:nvSpPr>
        <p:spPr>
          <a:xfrm>
            <a:off x="698233" y="4044234"/>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18" name="Text Placeholder 17">
            <a:extLst>
              <a:ext uri="{FF2B5EF4-FFF2-40B4-BE49-F238E27FC236}">
                <a16:creationId xmlns:a16="http://schemas.microsoft.com/office/drawing/2014/main" id="{8328462F-C3DE-6684-BB91-91C043A30400}"/>
              </a:ext>
            </a:extLst>
          </p:cNvPr>
          <p:cNvSpPr>
            <a:spLocks noGrp="1"/>
          </p:cNvSpPr>
          <p:nvPr>
            <p:ph type="body" sz="quarter" idx="13" hasCustomPrompt="1"/>
          </p:nvPr>
        </p:nvSpPr>
        <p:spPr>
          <a:xfrm>
            <a:off x="3549586" y="2908300"/>
            <a:ext cx="2560320" cy="457200"/>
          </a:xfrm>
        </p:spPr>
        <p:txBody>
          <a:bodyPr anchor="b">
            <a:noAutofit/>
          </a:bodyPr>
          <a:lstStyle>
            <a:lvl1pPr marL="0" indent="0" algn="ctr">
              <a:buNone/>
              <a:defRPr sz="1800" b="1">
                <a:solidFill>
                  <a:schemeClr val="accent1"/>
                </a:solidFill>
              </a:defRPr>
            </a:lvl1pPr>
          </a:lstStyle>
          <a:p>
            <a:pPr lvl="0"/>
            <a:r>
              <a:rPr lang="en-US" dirty="0"/>
              <a:t>0000</a:t>
            </a:r>
          </a:p>
        </p:txBody>
      </p:sp>
      <p:sp>
        <p:nvSpPr>
          <p:cNvPr id="21" name="Text Placeholder 20">
            <a:extLst>
              <a:ext uri="{FF2B5EF4-FFF2-40B4-BE49-F238E27FC236}">
                <a16:creationId xmlns:a16="http://schemas.microsoft.com/office/drawing/2014/main" id="{40F0AA32-E79F-6550-1F83-6DF8073E13A1}"/>
              </a:ext>
            </a:extLst>
          </p:cNvPr>
          <p:cNvSpPr>
            <a:spLocks noGrp="1"/>
          </p:cNvSpPr>
          <p:nvPr>
            <p:ph type="body" sz="quarter" idx="14" hasCustomPrompt="1"/>
          </p:nvPr>
        </p:nvSpPr>
        <p:spPr>
          <a:xfrm>
            <a:off x="3549586" y="4044234"/>
            <a:ext cx="256032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23" name="Text Placeholder 22">
            <a:extLst>
              <a:ext uri="{FF2B5EF4-FFF2-40B4-BE49-F238E27FC236}">
                <a16:creationId xmlns:a16="http://schemas.microsoft.com/office/drawing/2014/main" id="{DF1F63A7-4231-78E7-2733-FEF346BFAFC7}"/>
              </a:ext>
            </a:extLst>
          </p:cNvPr>
          <p:cNvSpPr>
            <a:spLocks noGrp="1"/>
          </p:cNvSpPr>
          <p:nvPr>
            <p:ph type="body" sz="quarter" idx="15" hasCustomPrompt="1"/>
          </p:nvPr>
        </p:nvSpPr>
        <p:spPr>
          <a:xfrm>
            <a:off x="6413531"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5" name="Text Placeholder 24">
            <a:extLst>
              <a:ext uri="{FF2B5EF4-FFF2-40B4-BE49-F238E27FC236}">
                <a16:creationId xmlns:a16="http://schemas.microsoft.com/office/drawing/2014/main" id="{FBD73D66-C238-421D-7B36-61C8633E6B22}"/>
              </a:ext>
            </a:extLst>
          </p:cNvPr>
          <p:cNvSpPr>
            <a:spLocks noGrp="1"/>
          </p:cNvSpPr>
          <p:nvPr>
            <p:ph type="body" sz="quarter" idx="16" hasCustomPrompt="1"/>
          </p:nvPr>
        </p:nvSpPr>
        <p:spPr>
          <a:xfrm>
            <a:off x="6413372" y="4044950"/>
            <a:ext cx="2560638"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27" name="Text Placeholder 26">
            <a:extLst>
              <a:ext uri="{FF2B5EF4-FFF2-40B4-BE49-F238E27FC236}">
                <a16:creationId xmlns:a16="http://schemas.microsoft.com/office/drawing/2014/main" id="{ECB777C3-9A9B-DF70-01F9-E43C9115804E}"/>
              </a:ext>
            </a:extLst>
          </p:cNvPr>
          <p:cNvSpPr>
            <a:spLocks noGrp="1"/>
          </p:cNvSpPr>
          <p:nvPr>
            <p:ph type="body" sz="quarter" idx="17" hasCustomPrompt="1"/>
          </p:nvPr>
        </p:nvSpPr>
        <p:spPr>
          <a:xfrm>
            <a:off x="9273799" y="2894885"/>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29" name="Text Placeholder 28">
            <a:extLst>
              <a:ext uri="{FF2B5EF4-FFF2-40B4-BE49-F238E27FC236}">
                <a16:creationId xmlns:a16="http://schemas.microsoft.com/office/drawing/2014/main" id="{7D8BF809-3C47-755E-7D1E-228DA90B115C}"/>
              </a:ext>
            </a:extLst>
          </p:cNvPr>
          <p:cNvSpPr>
            <a:spLocks noGrp="1"/>
          </p:cNvSpPr>
          <p:nvPr>
            <p:ph type="body" sz="quarter" idx="18" hasCustomPrompt="1"/>
          </p:nvPr>
        </p:nvSpPr>
        <p:spPr>
          <a:xfrm>
            <a:off x="9273799" y="4044949"/>
            <a:ext cx="2560320" cy="3377477"/>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1" name="Text Placeholder 30">
            <a:extLst>
              <a:ext uri="{FF2B5EF4-FFF2-40B4-BE49-F238E27FC236}">
                <a16:creationId xmlns:a16="http://schemas.microsoft.com/office/drawing/2014/main" id="{9386F618-5618-A99F-D0C9-9B11BC7B3F23}"/>
              </a:ext>
            </a:extLst>
          </p:cNvPr>
          <p:cNvSpPr>
            <a:spLocks noGrp="1"/>
          </p:cNvSpPr>
          <p:nvPr>
            <p:ph type="body" sz="quarter" idx="19" hasCustomPrompt="1"/>
          </p:nvPr>
        </p:nvSpPr>
        <p:spPr>
          <a:xfrm>
            <a:off x="12131066" y="290830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3" name="Text Placeholder 32">
            <a:extLst>
              <a:ext uri="{FF2B5EF4-FFF2-40B4-BE49-F238E27FC236}">
                <a16:creationId xmlns:a16="http://schemas.microsoft.com/office/drawing/2014/main" id="{068A438F-C5F7-B98F-20E3-A900DD1FE9CD}"/>
              </a:ext>
            </a:extLst>
          </p:cNvPr>
          <p:cNvSpPr>
            <a:spLocks noGrp="1"/>
          </p:cNvSpPr>
          <p:nvPr>
            <p:ph type="body" sz="quarter" idx="20" hasCustomPrompt="1"/>
          </p:nvPr>
        </p:nvSpPr>
        <p:spPr>
          <a:xfrm>
            <a:off x="12131701" y="4044950"/>
            <a:ext cx="2559050" cy="3378200"/>
          </a:xfrm>
        </p:spPr>
        <p:txBody>
          <a:bodyPr>
            <a:noAutofit/>
          </a:bodyPr>
          <a:lstStyle>
            <a:lvl1pPr marL="0" indent="0" algn="ctr">
              <a:lnSpc>
                <a:spcPts val="2460"/>
              </a:lnSpc>
              <a:spcBef>
                <a:spcPts val="1000"/>
              </a:spcBef>
              <a:buNone/>
              <a:defRPr sz="1600">
                <a:solidFill>
                  <a:schemeClr val="tx2"/>
                </a:solidFill>
              </a:defRPr>
            </a:lvl1pPr>
          </a:lstStyle>
          <a:p>
            <a:pPr lvl="0"/>
            <a:r>
              <a:rPr lang="en-US" dirty="0"/>
              <a:t>Click to edit Master text styles </a:t>
            </a:r>
          </a:p>
        </p:txBody>
      </p:sp>
      <p:sp>
        <p:nvSpPr>
          <p:cNvPr id="35" name="Text Placeholder 34">
            <a:extLst>
              <a:ext uri="{FF2B5EF4-FFF2-40B4-BE49-F238E27FC236}">
                <a16:creationId xmlns:a16="http://schemas.microsoft.com/office/drawing/2014/main" id="{BAB552C1-A0F3-7F15-28AA-DA4FBB77426E}"/>
              </a:ext>
            </a:extLst>
          </p:cNvPr>
          <p:cNvSpPr>
            <a:spLocks noGrp="1"/>
          </p:cNvSpPr>
          <p:nvPr>
            <p:ph type="body" sz="quarter" idx="21" hasCustomPrompt="1"/>
          </p:nvPr>
        </p:nvSpPr>
        <p:spPr>
          <a:xfrm>
            <a:off x="14997218" y="2919570"/>
            <a:ext cx="2560320" cy="457200"/>
          </a:xfrm>
        </p:spPr>
        <p:txBody>
          <a:bodyPr anchor="b">
            <a:noAutofit/>
          </a:bodyPr>
          <a:lstStyle>
            <a:lvl1pPr marL="0" indent="0" algn="ctr">
              <a:buFontTx/>
              <a:buNone/>
              <a:defRPr sz="1800" b="1">
                <a:solidFill>
                  <a:schemeClr val="accent1"/>
                </a:solidFill>
              </a:defRPr>
            </a:lvl1pPr>
          </a:lstStyle>
          <a:p>
            <a:pPr lvl="0"/>
            <a:r>
              <a:rPr lang="en-US" dirty="0"/>
              <a:t>0000</a:t>
            </a:r>
          </a:p>
        </p:txBody>
      </p:sp>
      <p:sp>
        <p:nvSpPr>
          <p:cNvPr id="37" name="Text Placeholder 36">
            <a:extLst>
              <a:ext uri="{FF2B5EF4-FFF2-40B4-BE49-F238E27FC236}">
                <a16:creationId xmlns:a16="http://schemas.microsoft.com/office/drawing/2014/main" id="{30DA17A4-86E5-4D35-ECCA-B0693E1BC865}"/>
              </a:ext>
            </a:extLst>
          </p:cNvPr>
          <p:cNvSpPr>
            <a:spLocks noGrp="1"/>
          </p:cNvSpPr>
          <p:nvPr>
            <p:ph type="body" sz="quarter" idx="22" hasCustomPrompt="1"/>
          </p:nvPr>
        </p:nvSpPr>
        <p:spPr>
          <a:xfrm>
            <a:off x="14997218" y="4044950"/>
            <a:ext cx="2560320" cy="3378200"/>
          </a:xfrm>
        </p:spPr>
        <p:txBody>
          <a:bodyPr>
            <a:noAutofit/>
          </a:bodyPr>
          <a:lstStyle>
            <a:lvl1pPr marL="0" indent="0" algn="ctr">
              <a:lnSpc>
                <a:spcPts val="2460"/>
              </a:lnSpc>
              <a:spcBef>
                <a:spcPts val="1000"/>
              </a:spcBef>
              <a:buFontTx/>
              <a:buNone/>
              <a:defRPr sz="1600">
                <a:solidFill>
                  <a:schemeClr val="tx2"/>
                </a:solidFill>
              </a:defRPr>
            </a:lvl1pPr>
          </a:lstStyle>
          <a:p>
            <a:pPr lvl="0"/>
            <a:r>
              <a:rPr lang="en-US" dirty="0"/>
              <a:t>Click to edit Master text styles </a:t>
            </a:r>
          </a:p>
        </p:txBody>
      </p:sp>
      <p:sp>
        <p:nvSpPr>
          <p:cNvPr id="39" name="Text Placeholder 38">
            <a:extLst>
              <a:ext uri="{FF2B5EF4-FFF2-40B4-BE49-F238E27FC236}">
                <a16:creationId xmlns:a16="http://schemas.microsoft.com/office/drawing/2014/main" id="{6E2C0872-DC6F-778B-E5BF-E26569F9DD51}"/>
              </a:ext>
            </a:extLst>
          </p:cNvPr>
          <p:cNvSpPr>
            <a:spLocks noGrp="1"/>
          </p:cNvSpPr>
          <p:nvPr>
            <p:ph type="body" sz="quarter" idx="23" hasCustomPrompt="1"/>
          </p:nvPr>
        </p:nvSpPr>
        <p:spPr>
          <a:xfrm>
            <a:off x="3549650" y="7669213"/>
            <a:ext cx="11141075" cy="1589087"/>
          </a:xfrm>
        </p:spPr>
        <p:txBody>
          <a:bodyPr anchor="ctr">
            <a:noAutofit/>
          </a:bodyPr>
          <a:lstStyle>
            <a:lvl1pPr marL="0" indent="0" algn="ctr">
              <a:buFontTx/>
              <a:buNone/>
              <a:defRPr sz="3400">
                <a:solidFill>
                  <a:schemeClr val="tx2"/>
                </a:solidFill>
              </a:defRPr>
            </a:lvl1pPr>
          </a:lstStyle>
          <a:p>
            <a:pPr lvl="0"/>
            <a:r>
              <a:rPr lang="en-US" dirty="0" err="1"/>
              <a:t>Subheader</a:t>
            </a:r>
            <a:r>
              <a:rPr lang="en-US" dirty="0"/>
              <a:t> text goes here</a:t>
            </a:r>
          </a:p>
        </p:txBody>
      </p:sp>
      <p:cxnSp>
        <p:nvCxnSpPr>
          <p:cNvPr id="12" name="Straight Connector 11">
            <a:extLst>
              <a:ext uri="{FF2B5EF4-FFF2-40B4-BE49-F238E27FC236}">
                <a16:creationId xmlns:a16="http://schemas.microsoft.com/office/drawing/2014/main" id="{6FBF48C5-F0B1-97FF-348B-0811AB8C0883}"/>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57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3_Timeline Slide Years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8339-5D5B-0F68-07B1-02605B194AC9}"/>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1FE4E7-06F3-B5D0-E707-CD43ACEB8B38}"/>
              </a:ext>
            </a:extLst>
          </p:cNvPr>
          <p:cNvSpPr>
            <a:spLocks noGrp="1"/>
          </p:cNvSpPr>
          <p:nvPr>
            <p:ph type="sldNum" sz="quarter" idx="10"/>
          </p:nvPr>
        </p:nvSpPr>
        <p:spPr/>
        <p:txBody>
          <a:bodyPr/>
          <a:lstStyle/>
          <a:p>
            <a:fld id="{8CC5BBF2-D04D-C048-9F75-C3CD7CC10D78}" type="slidenum">
              <a:rPr lang="en-US" smtClean="0"/>
              <a:pPr/>
              <a:t>‹#›</a:t>
            </a:fld>
            <a:endParaRPr lang="en-US" dirty="0"/>
          </a:p>
        </p:txBody>
      </p:sp>
      <p:cxnSp>
        <p:nvCxnSpPr>
          <p:cNvPr id="8" name="Straight Connector 7">
            <a:extLst>
              <a:ext uri="{FF2B5EF4-FFF2-40B4-BE49-F238E27FC236}">
                <a16:creationId xmlns:a16="http://schemas.microsoft.com/office/drawing/2014/main" id="{9694A989-6E1D-89B5-4C21-C6A701423F9D}"/>
              </a:ext>
            </a:extLst>
          </p:cNvPr>
          <p:cNvCxnSpPr>
            <a:cxnSpLocks/>
          </p:cNvCxnSpPr>
          <p:nvPr userDrawn="1"/>
        </p:nvCxnSpPr>
        <p:spPr>
          <a:xfrm>
            <a:off x="685800" y="4700722"/>
            <a:ext cx="16878300" cy="0"/>
          </a:xfrm>
          <a:prstGeom prst="line">
            <a:avLst/>
          </a:prstGeom>
          <a:ln w="127000">
            <a:gradFill>
              <a:gsLst>
                <a:gs pos="0">
                  <a:schemeClr val="accent1"/>
                </a:gs>
                <a:gs pos="100000">
                  <a:srgbClr val="712D9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28EB7AB3-90C8-D7D2-C4A2-6D411EFA6CCE}"/>
              </a:ext>
            </a:extLst>
          </p:cNvPr>
          <p:cNvSpPr/>
          <p:nvPr userDrawn="1"/>
        </p:nvSpPr>
        <p:spPr>
          <a:xfrm rot="5400000">
            <a:off x="14810937"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D12ADF3-777C-E2EA-1408-815B66F8221A}"/>
              </a:ext>
            </a:extLst>
          </p:cNvPr>
          <p:cNvSpPr/>
          <p:nvPr userDrawn="1"/>
        </p:nvSpPr>
        <p:spPr>
          <a:xfrm rot="5400000">
            <a:off x="3113048"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6E0C6C1E-FCB7-4FC6-CED2-351D6601836B}"/>
              </a:ext>
            </a:extLst>
          </p:cNvPr>
          <p:cNvSpPr/>
          <p:nvPr userDrawn="1"/>
        </p:nvSpPr>
        <p:spPr>
          <a:xfrm rot="5400000">
            <a:off x="11886464"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315DF98-0CF4-D1BD-894B-61DC90CCAE08}"/>
              </a:ext>
            </a:extLst>
          </p:cNvPr>
          <p:cNvSpPr/>
          <p:nvPr userDrawn="1"/>
        </p:nvSpPr>
        <p:spPr>
          <a:xfrm rot="5400000">
            <a:off x="8961992"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2231D3A4-056B-6643-967E-1135CD780BA6}"/>
              </a:ext>
            </a:extLst>
          </p:cNvPr>
          <p:cNvSpPr/>
          <p:nvPr userDrawn="1"/>
        </p:nvSpPr>
        <p:spPr>
          <a:xfrm rot="5400000">
            <a:off x="6037520" y="4517842"/>
            <a:ext cx="502920" cy="36576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2">
            <a:extLst>
              <a:ext uri="{FF2B5EF4-FFF2-40B4-BE49-F238E27FC236}">
                <a16:creationId xmlns:a16="http://schemas.microsoft.com/office/drawing/2014/main" id="{1435020B-DE91-8BA8-E7F2-F009BCB09523}"/>
              </a:ext>
            </a:extLst>
          </p:cNvPr>
          <p:cNvSpPr>
            <a:spLocks noGrp="1"/>
          </p:cNvSpPr>
          <p:nvPr>
            <p:ph type="pic" sz="quarter" idx="11"/>
          </p:nvPr>
        </p:nvSpPr>
        <p:spPr>
          <a:xfrm>
            <a:off x="1280318" y="2846244"/>
            <a:ext cx="1097280" cy="1097280"/>
          </a:xfrm>
        </p:spPr>
        <p:txBody>
          <a:bodyPr>
            <a:noAutofit/>
          </a:bodyPr>
          <a:lstStyle>
            <a:lvl1pPr marL="0" indent="0">
              <a:buFontTx/>
              <a:buNone/>
              <a:defRPr sz="1800"/>
            </a:lvl1pPr>
          </a:lstStyle>
          <a:p>
            <a:endParaRPr lang="en-US" dirty="0"/>
          </a:p>
        </p:txBody>
      </p:sp>
      <p:sp>
        <p:nvSpPr>
          <p:cNvPr id="25" name="Text Placeholder 24">
            <a:extLst>
              <a:ext uri="{FF2B5EF4-FFF2-40B4-BE49-F238E27FC236}">
                <a16:creationId xmlns:a16="http://schemas.microsoft.com/office/drawing/2014/main" id="{7B43651F-DB97-F5FD-9025-FEB8F0AD60E0}"/>
              </a:ext>
            </a:extLst>
          </p:cNvPr>
          <p:cNvSpPr>
            <a:spLocks noGrp="1"/>
          </p:cNvSpPr>
          <p:nvPr>
            <p:ph type="body" sz="quarter" idx="12" hasCustomPrompt="1"/>
          </p:nvPr>
        </p:nvSpPr>
        <p:spPr>
          <a:xfrm>
            <a:off x="708818"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27" name="Text Placeholder 26">
            <a:extLst>
              <a:ext uri="{FF2B5EF4-FFF2-40B4-BE49-F238E27FC236}">
                <a16:creationId xmlns:a16="http://schemas.microsoft.com/office/drawing/2014/main" id="{A394F44A-E43C-177B-5E5E-FE7652B6F592}"/>
              </a:ext>
            </a:extLst>
          </p:cNvPr>
          <p:cNvSpPr>
            <a:spLocks noGrp="1"/>
          </p:cNvSpPr>
          <p:nvPr>
            <p:ph type="body" sz="quarter" idx="13" hasCustomPrompt="1"/>
          </p:nvPr>
        </p:nvSpPr>
        <p:spPr>
          <a:xfrm>
            <a:off x="708818" y="4796985"/>
            <a:ext cx="2240280" cy="928560"/>
          </a:xfrm>
        </p:spPr>
        <p:txBody>
          <a:bodyPr anchor="b">
            <a:noAutofit/>
          </a:bodyPr>
          <a:lstStyle>
            <a:lvl1pPr marL="0" indent="0" algn="ctr">
              <a:lnSpc>
                <a:spcPts val="2460"/>
              </a:lnSpc>
              <a:spcBef>
                <a:spcPts val="1500"/>
              </a:spcBef>
              <a:spcAft>
                <a:spcPts val="0"/>
              </a:spcAft>
              <a:buNone/>
              <a:defRPr sz="1800" b="1">
                <a:solidFill>
                  <a:schemeClr val="tx2"/>
                </a:solidFill>
              </a:defRPr>
            </a:lvl1pPr>
          </a:lstStyle>
          <a:p>
            <a:pPr lvl="0"/>
            <a:r>
              <a:rPr lang="en-US" dirty="0"/>
              <a:t>Click to edit Master text styles </a:t>
            </a:r>
          </a:p>
        </p:txBody>
      </p:sp>
      <p:sp>
        <p:nvSpPr>
          <p:cNvPr id="29" name="Text Placeholder 28">
            <a:extLst>
              <a:ext uri="{FF2B5EF4-FFF2-40B4-BE49-F238E27FC236}">
                <a16:creationId xmlns:a16="http://schemas.microsoft.com/office/drawing/2014/main" id="{CC7707FA-CDCC-D191-C44C-AEE9BA63EA34}"/>
              </a:ext>
            </a:extLst>
          </p:cNvPr>
          <p:cNvSpPr>
            <a:spLocks noGrp="1"/>
          </p:cNvSpPr>
          <p:nvPr>
            <p:ph type="body" sz="quarter" idx="14" hasCustomPrompt="1"/>
          </p:nvPr>
        </p:nvSpPr>
        <p:spPr>
          <a:xfrm>
            <a:off x="708818" y="5820511"/>
            <a:ext cx="2240280" cy="3128293"/>
          </a:xfrm>
        </p:spPr>
        <p:txBody>
          <a:bodyPr>
            <a:noAutofit/>
          </a:bodyPr>
          <a:lstStyle>
            <a:lvl1pPr marL="0" indent="0" algn="ctr">
              <a:lnSpc>
                <a:spcPts val="2220"/>
              </a:lnSpc>
              <a:spcBef>
                <a:spcPts val="1000"/>
              </a:spcBef>
              <a:buFontTx/>
              <a:buNone/>
              <a:defRPr sz="1600">
                <a:solidFill>
                  <a:schemeClr val="tx2"/>
                </a:solidFill>
              </a:defRPr>
            </a:lvl1pPr>
          </a:lstStyle>
          <a:p>
            <a:pPr lvl="0"/>
            <a:r>
              <a:rPr lang="en-US" dirty="0"/>
              <a:t>Click to edit Master text styles </a:t>
            </a:r>
          </a:p>
        </p:txBody>
      </p:sp>
      <p:sp>
        <p:nvSpPr>
          <p:cNvPr id="31" name="Picture Placeholder 30">
            <a:extLst>
              <a:ext uri="{FF2B5EF4-FFF2-40B4-BE49-F238E27FC236}">
                <a16:creationId xmlns:a16="http://schemas.microsoft.com/office/drawing/2014/main" id="{B0A1986E-DDFC-70A6-CC63-312830148461}"/>
              </a:ext>
            </a:extLst>
          </p:cNvPr>
          <p:cNvSpPr>
            <a:spLocks noGrp="1"/>
          </p:cNvSpPr>
          <p:nvPr>
            <p:ph type="pic" sz="quarter" idx="15"/>
          </p:nvPr>
        </p:nvSpPr>
        <p:spPr>
          <a:xfrm>
            <a:off x="4203307" y="2846371"/>
            <a:ext cx="1097280" cy="1096963"/>
          </a:xfrm>
        </p:spPr>
        <p:txBody>
          <a:bodyPr>
            <a:normAutofit/>
          </a:bodyPr>
          <a:lstStyle>
            <a:lvl1pPr marL="0" indent="0">
              <a:buNone/>
              <a:defRPr sz="1800"/>
            </a:lvl1pPr>
          </a:lstStyle>
          <a:p>
            <a:endParaRPr lang="en-US" dirty="0"/>
          </a:p>
        </p:txBody>
      </p:sp>
      <p:sp>
        <p:nvSpPr>
          <p:cNvPr id="33" name="Text Placeholder 32">
            <a:extLst>
              <a:ext uri="{FF2B5EF4-FFF2-40B4-BE49-F238E27FC236}">
                <a16:creationId xmlns:a16="http://schemas.microsoft.com/office/drawing/2014/main" id="{F229EC7F-367F-C3EF-5823-5834599F8538}"/>
              </a:ext>
            </a:extLst>
          </p:cNvPr>
          <p:cNvSpPr>
            <a:spLocks noGrp="1"/>
          </p:cNvSpPr>
          <p:nvPr>
            <p:ph type="body" sz="quarter" idx="16" hasCustomPrompt="1"/>
          </p:nvPr>
        </p:nvSpPr>
        <p:spPr>
          <a:xfrm>
            <a:off x="363180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35" name="Text Placeholder 34">
            <a:extLst>
              <a:ext uri="{FF2B5EF4-FFF2-40B4-BE49-F238E27FC236}">
                <a16:creationId xmlns:a16="http://schemas.microsoft.com/office/drawing/2014/main" id="{646AA6CE-DDA7-236A-4488-CEA1A28355FE}"/>
              </a:ext>
            </a:extLst>
          </p:cNvPr>
          <p:cNvSpPr>
            <a:spLocks noGrp="1"/>
          </p:cNvSpPr>
          <p:nvPr>
            <p:ph type="body" sz="quarter" idx="17" hasCustomPrompt="1"/>
          </p:nvPr>
        </p:nvSpPr>
        <p:spPr>
          <a:xfrm>
            <a:off x="3632041" y="4797746"/>
            <a:ext cx="2240280"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37" name="Text Placeholder 36">
            <a:extLst>
              <a:ext uri="{FF2B5EF4-FFF2-40B4-BE49-F238E27FC236}">
                <a16:creationId xmlns:a16="http://schemas.microsoft.com/office/drawing/2014/main" id="{54C82FB2-0132-BB7F-8A0D-996DC08CB04D}"/>
              </a:ext>
            </a:extLst>
          </p:cNvPr>
          <p:cNvSpPr>
            <a:spLocks noGrp="1"/>
          </p:cNvSpPr>
          <p:nvPr>
            <p:ph type="body" sz="quarter" idx="18" hasCustomPrompt="1"/>
          </p:nvPr>
        </p:nvSpPr>
        <p:spPr>
          <a:xfrm>
            <a:off x="3632199" y="5819842"/>
            <a:ext cx="2239963"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sp>
        <p:nvSpPr>
          <p:cNvPr id="39" name="Picture Placeholder 38">
            <a:extLst>
              <a:ext uri="{FF2B5EF4-FFF2-40B4-BE49-F238E27FC236}">
                <a16:creationId xmlns:a16="http://schemas.microsoft.com/office/drawing/2014/main" id="{CFAB384B-C6C5-B396-5D44-0FF33A90FC2C}"/>
              </a:ext>
            </a:extLst>
          </p:cNvPr>
          <p:cNvSpPr>
            <a:spLocks noGrp="1"/>
          </p:cNvSpPr>
          <p:nvPr>
            <p:ph type="pic" sz="quarter" idx="19"/>
          </p:nvPr>
        </p:nvSpPr>
        <p:spPr>
          <a:xfrm>
            <a:off x="7137027" y="2846371"/>
            <a:ext cx="1097280" cy="1096963"/>
          </a:xfrm>
        </p:spPr>
        <p:txBody>
          <a:bodyPr>
            <a:noAutofit/>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D1AF485-C626-70B6-52BE-B822ABB0CC2D}"/>
              </a:ext>
            </a:extLst>
          </p:cNvPr>
          <p:cNvSpPr>
            <a:spLocks noGrp="1"/>
          </p:cNvSpPr>
          <p:nvPr>
            <p:ph type="body" sz="quarter" idx="20" hasCustomPrompt="1"/>
          </p:nvPr>
        </p:nvSpPr>
        <p:spPr>
          <a:xfrm>
            <a:off x="6565527" y="4038534"/>
            <a:ext cx="2240280" cy="484187"/>
          </a:xfrm>
        </p:spPr>
        <p:txBody>
          <a:bodyPr anchor="b">
            <a:noAutofit/>
          </a:bodyPr>
          <a:lstStyle>
            <a:lvl1pPr marL="0" indent="0" algn="ctr">
              <a:buNone/>
              <a:defRPr sz="1800" b="1">
                <a:solidFill>
                  <a:schemeClr val="accent1"/>
                </a:solidFill>
              </a:defRPr>
            </a:lvl1pPr>
          </a:lstStyle>
          <a:p>
            <a:pPr lvl="0"/>
            <a:r>
              <a:rPr lang="en-US" dirty="0"/>
              <a:t>YEAR</a:t>
            </a:r>
          </a:p>
        </p:txBody>
      </p:sp>
      <p:sp>
        <p:nvSpPr>
          <p:cNvPr id="43" name="Text Placeholder 42">
            <a:extLst>
              <a:ext uri="{FF2B5EF4-FFF2-40B4-BE49-F238E27FC236}">
                <a16:creationId xmlns:a16="http://schemas.microsoft.com/office/drawing/2014/main" id="{DD29317F-95E0-5D69-FA29-217AB5AC890A}"/>
              </a:ext>
            </a:extLst>
          </p:cNvPr>
          <p:cNvSpPr>
            <a:spLocks noGrp="1"/>
          </p:cNvSpPr>
          <p:nvPr>
            <p:ph type="body" sz="quarter" idx="21" hasCustomPrompt="1"/>
          </p:nvPr>
        </p:nvSpPr>
        <p:spPr>
          <a:xfrm>
            <a:off x="6555264"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45" name="Text Placeholder 44">
            <a:extLst>
              <a:ext uri="{FF2B5EF4-FFF2-40B4-BE49-F238E27FC236}">
                <a16:creationId xmlns:a16="http://schemas.microsoft.com/office/drawing/2014/main" id="{6223F308-6770-79BD-CAEE-6EA19401FC45}"/>
              </a:ext>
            </a:extLst>
          </p:cNvPr>
          <p:cNvSpPr>
            <a:spLocks noGrp="1"/>
          </p:cNvSpPr>
          <p:nvPr>
            <p:ph type="body" sz="quarter" idx="22" hasCustomPrompt="1"/>
          </p:nvPr>
        </p:nvSpPr>
        <p:spPr>
          <a:xfrm>
            <a:off x="6569868" y="5819842"/>
            <a:ext cx="2239963" cy="3128962"/>
          </a:xfrm>
        </p:spPr>
        <p:txBody>
          <a:bodyPr>
            <a:noAutofit/>
          </a:bodyPr>
          <a:lstStyle>
            <a:lvl1pPr marL="0" indent="0" algn="ctr">
              <a:lnSpc>
                <a:spcPts val="2220"/>
              </a:lnSpc>
              <a:buNone/>
              <a:defRPr sz="1600">
                <a:solidFill>
                  <a:schemeClr val="tx2"/>
                </a:solidFill>
              </a:defRPr>
            </a:lvl1pPr>
          </a:lstStyle>
          <a:p>
            <a:pPr lvl="0"/>
            <a:r>
              <a:rPr lang="en-US" dirty="0"/>
              <a:t>Click to edit Master text styles </a:t>
            </a:r>
          </a:p>
        </p:txBody>
      </p:sp>
      <p:sp>
        <p:nvSpPr>
          <p:cNvPr id="47" name="Picture Placeholder 46">
            <a:extLst>
              <a:ext uri="{FF2B5EF4-FFF2-40B4-BE49-F238E27FC236}">
                <a16:creationId xmlns:a16="http://schemas.microsoft.com/office/drawing/2014/main" id="{87BB3B78-8815-2408-0AF5-C8A8702E804A}"/>
              </a:ext>
            </a:extLst>
          </p:cNvPr>
          <p:cNvSpPr>
            <a:spLocks noGrp="1"/>
          </p:cNvSpPr>
          <p:nvPr>
            <p:ph type="pic" sz="quarter" idx="23"/>
          </p:nvPr>
        </p:nvSpPr>
        <p:spPr>
          <a:xfrm>
            <a:off x="10074859" y="2882995"/>
            <a:ext cx="1097280" cy="1097280"/>
          </a:xfrm>
        </p:spPr>
        <p:txBody>
          <a:bodyPr>
            <a:noAutofit/>
          </a:bodyPr>
          <a:lstStyle>
            <a:lvl1pPr marL="0" indent="0">
              <a:buFontTx/>
              <a:buNone/>
              <a:defRPr sz="1800"/>
            </a:lvl1pPr>
          </a:lstStyle>
          <a:p>
            <a:endParaRPr lang="en-US"/>
          </a:p>
        </p:txBody>
      </p:sp>
      <p:sp>
        <p:nvSpPr>
          <p:cNvPr id="49" name="Text Placeholder 48">
            <a:extLst>
              <a:ext uri="{FF2B5EF4-FFF2-40B4-BE49-F238E27FC236}">
                <a16:creationId xmlns:a16="http://schemas.microsoft.com/office/drawing/2014/main" id="{C2E2782A-C410-FD39-46F4-C48A501A863C}"/>
              </a:ext>
            </a:extLst>
          </p:cNvPr>
          <p:cNvSpPr>
            <a:spLocks noGrp="1"/>
          </p:cNvSpPr>
          <p:nvPr>
            <p:ph type="body" sz="quarter" idx="24" hasCustomPrompt="1"/>
          </p:nvPr>
        </p:nvSpPr>
        <p:spPr>
          <a:xfrm>
            <a:off x="9503359" y="4074935"/>
            <a:ext cx="2240280" cy="48463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52" name="Text Placeholder 51">
            <a:extLst>
              <a:ext uri="{FF2B5EF4-FFF2-40B4-BE49-F238E27FC236}">
                <a16:creationId xmlns:a16="http://schemas.microsoft.com/office/drawing/2014/main" id="{C1288043-5680-B65C-DE4F-B51AF4B43E41}"/>
              </a:ext>
            </a:extLst>
          </p:cNvPr>
          <p:cNvSpPr>
            <a:spLocks noGrp="1"/>
          </p:cNvSpPr>
          <p:nvPr>
            <p:ph type="body" sz="quarter" idx="25" hasCustomPrompt="1"/>
          </p:nvPr>
        </p:nvSpPr>
        <p:spPr>
          <a:xfrm>
            <a:off x="9478170" y="4797746"/>
            <a:ext cx="2239963"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54" name="Text Placeholder 53">
            <a:extLst>
              <a:ext uri="{FF2B5EF4-FFF2-40B4-BE49-F238E27FC236}">
                <a16:creationId xmlns:a16="http://schemas.microsoft.com/office/drawing/2014/main" id="{2B1D2832-0382-F72C-0504-975DF0BDA75D}"/>
              </a:ext>
            </a:extLst>
          </p:cNvPr>
          <p:cNvSpPr>
            <a:spLocks noGrp="1"/>
          </p:cNvSpPr>
          <p:nvPr>
            <p:ph type="body" sz="quarter" idx="26" hasCustomPrompt="1"/>
          </p:nvPr>
        </p:nvSpPr>
        <p:spPr>
          <a:xfrm>
            <a:off x="9478170" y="5819842"/>
            <a:ext cx="2239963"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56" name="Picture Placeholder 55">
            <a:extLst>
              <a:ext uri="{FF2B5EF4-FFF2-40B4-BE49-F238E27FC236}">
                <a16:creationId xmlns:a16="http://schemas.microsoft.com/office/drawing/2014/main" id="{A3639CB4-CC31-2D47-F998-757A2271DE2E}"/>
              </a:ext>
            </a:extLst>
          </p:cNvPr>
          <p:cNvSpPr>
            <a:spLocks noGrp="1"/>
          </p:cNvSpPr>
          <p:nvPr>
            <p:ph type="pic" sz="quarter" idx="27"/>
          </p:nvPr>
        </p:nvSpPr>
        <p:spPr>
          <a:xfrm>
            <a:off x="12987413" y="2846371"/>
            <a:ext cx="1097280" cy="1096963"/>
          </a:xfrm>
        </p:spPr>
        <p:txBody>
          <a:bodyPr>
            <a:normAutofit/>
          </a:bodyPr>
          <a:lstStyle>
            <a:lvl1pPr marL="0" indent="0" algn="ctr">
              <a:buFontTx/>
              <a:buNone/>
              <a:defRPr sz="1800"/>
            </a:lvl1pPr>
          </a:lstStyle>
          <a:p>
            <a:endParaRPr lang="en-US"/>
          </a:p>
        </p:txBody>
      </p:sp>
      <p:sp>
        <p:nvSpPr>
          <p:cNvPr id="58" name="Text Placeholder 57">
            <a:extLst>
              <a:ext uri="{FF2B5EF4-FFF2-40B4-BE49-F238E27FC236}">
                <a16:creationId xmlns:a16="http://schemas.microsoft.com/office/drawing/2014/main" id="{43A6070C-F52D-2B65-9B47-5FFC02C74FEF}"/>
              </a:ext>
            </a:extLst>
          </p:cNvPr>
          <p:cNvSpPr>
            <a:spLocks noGrp="1"/>
          </p:cNvSpPr>
          <p:nvPr>
            <p:ph type="body" sz="quarter" idx="28" hasCustomPrompt="1"/>
          </p:nvPr>
        </p:nvSpPr>
        <p:spPr>
          <a:xfrm>
            <a:off x="12415913" y="4038584"/>
            <a:ext cx="2240280" cy="481012"/>
          </a:xfrm>
        </p:spPr>
        <p:txBody>
          <a:bodyPr anchor="b">
            <a:noAutofit/>
          </a:bodyPr>
          <a:lstStyle>
            <a:lvl1pPr marL="0" indent="0" algn="ctr">
              <a:buNone/>
              <a:defRPr sz="1800" b="1">
                <a:solidFill>
                  <a:schemeClr val="accent1"/>
                </a:solidFill>
              </a:defRPr>
            </a:lvl1pPr>
          </a:lstStyle>
          <a:p>
            <a:pPr lvl="0"/>
            <a:r>
              <a:rPr lang="en-US" dirty="0"/>
              <a:t>YEAR</a:t>
            </a:r>
          </a:p>
        </p:txBody>
      </p:sp>
      <p:sp>
        <p:nvSpPr>
          <p:cNvPr id="60" name="Text Placeholder 59">
            <a:extLst>
              <a:ext uri="{FF2B5EF4-FFF2-40B4-BE49-F238E27FC236}">
                <a16:creationId xmlns:a16="http://schemas.microsoft.com/office/drawing/2014/main" id="{FD2276B3-E7BB-9CA3-D97E-604724E3008F}"/>
              </a:ext>
            </a:extLst>
          </p:cNvPr>
          <p:cNvSpPr>
            <a:spLocks noGrp="1"/>
          </p:cNvSpPr>
          <p:nvPr>
            <p:ph type="body" sz="quarter" idx="29" hasCustomPrompt="1"/>
          </p:nvPr>
        </p:nvSpPr>
        <p:spPr>
          <a:xfrm>
            <a:off x="12401076" y="4797746"/>
            <a:ext cx="2239962" cy="927100"/>
          </a:xfrm>
        </p:spPr>
        <p:txBody>
          <a:bodyPr anchor="b">
            <a:noAutofit/>
          </a:bodyPr>
          <a:lstStyle>
            <a:lvl1pPr marL="0" indent="0" algn="ctr">
              <a:lnSpc>
                <a:spcPts val="2460"/>
              </a:lnSpc>
              <a:buFontTx/>
              <a:buNone/>
              <a:defRPr sz="1800" b="1">
                <a:solidFill>
                  <a:schemeClr val="tx2"/>
                </a:solidFill>
              </a:defRPr>
            </a:lvl1pPr>
          </a:lstStyle>
          <a:p>
            <a:pPr lvl="0"/>
            <a:r>
              <a:rPr lang="en-US" dirty="0"/>
              <a:t>Click to edit Master text styles </a:t>
            </a:r>
          </a:p>
        </p:txBody>
      </p:sp>
      <p:sp>
        <p:nvSpPr>
          <p:cNvPr id="62" name="Text Placeholder 61">
            <a:extLst>
              <a:ext uri="{FF2B5EF4-FFF2-40B4-BE49-F238E27FC236}">
                <a16:creationId xmlns:a16="http://schemas.microsoft.com/office/drawing/2014/main" id="{F1C74D6E-0435-FC7F-0D1C-44756A6763A7}"/>
              </a:ext>
            </a:extLst>
          </p:cNvPr>
          <p:cNvSpPr>
            <a:spLocks noGrp="1"/>
          </p:cNvSpPr>
          <p:nvPr>
            <p:ph type="body" sz="quarter" idx="30" hasCustomPrompt="1"/>
          </p:nvPr>
        </p:nvSpPr>
        <p:spPr>
          <a:xfrm>
            <a:off x="12401076" y="5819842"/>
            <a:ext cx="2239962" cy="3128962"/>
          </a:xfrm>
        </p:spPr>
        <p:txBody>
          <a:bodyPr>
            <a:noAutofit/>
          </a:bodyPr>
          <a:lstStyle>
            <a:lvl1pPr marL="0" indent="0" algn="ctr">
              <a:lnSpc>
                <a:spcPts val="2260"/>
              </a:lnSpc>
              <a:buNone/>
              <a:defRPr sz="1600">
                <a:solidFill>
                  <a:schemeClr val="tx2"/>
                </a:solidFill>
              </a:defRPr>
            </a:lvl1pPr>
          </a:lstStyle>
          <a:p>
            <a:pPr lvl="0"/>
            <a:r>
              <a:rPr lang="en-US" dirty="0"/>
              <a:t>Click to edit Master text styles </a:t>
            </a:r>
          </a:p>
        </p:txBody>
      </p:sp>
      <p:sp>
        <p:nvSpPr>
          <p:cNvPr id="64" name="Picture Placeholder 63">
            <a:extLst>
              <a:ext uri="{FF2B5EF4-FFF2-40B4-BE49-F238E27FC236}">
                <a16:creationId xmlns:a16="http://schemas.microsoft.com/office/drawing/2014/main" id="{DFB83B91-6E04-CAC6-47F1-A96CC3268898}"/>
              </a:ext>
            </a:extLst>
          </p:cNvPr>
          <p:cNvSpPr>
            <a:spLocks noGrp="1"/>
          </p:cNvSpPr>
          <p:nvPr>
            <p:ph type="pic" sz="quarter" idx="31"/>
          </p:nvPr>
        </p:nvSpPr>
        <p:spPr>
          <a:xfrm>
            <a:off x="15895479" y="2846371"/>
            <a:ext cx="1097280" cy="1096963"/>
          </a:xfrm>
        </p:spPr>
        <p:txBody>
          <a:bodyPr>
            <a:noAutofit/>
          </a:bodyPr>
          <a:lstStyle>
            <a:lvl1pPr marL="0" indent="0">
              <a:buFontTx/>
              <a:buNone/>
              <a:defRPr sz="2000"/>
            </a:lvl1pPr>
          </a:lstStyle>
          <a:p>
            <a:endParaRPr lang="en-US"/>
          </a:p>
        </p:txBody>
      </p:sp>
      <p:sp>
        <p:nvSpPr>
          <p:cNvPr id="66" name="Text Placeholder 65">
            <a:extLst>
              <a:ext uri="{FF2B5EF4-FFF2-40B4-BE49-F238E27FC236}">
                <a16:creationId xmlns:a16="http://schemas.microsoft.com/office/drawing/2014/main" id="{6B67145F-66D3-5964-2A09-39CD6255B121}"/>
              </a:ext>
            </a:extLst>
          </p:cNvPr>
          <p:cNvSpPr>
            <a:spLocks noGrp="1"/>
          </p:cNvSpPr>
          <p:nvPr>
            <p:ph type="body" sz="quarter" idx="32" hasCustomPrompt="1"/>
          </p:nvPr>
        </p:nvSpPr>
        <p:spPr>
          <a:xfrm>
            <a:off x="15323979" y="4027325"/>
            <a:ext cx="2240280" cy="481012"/>
          </a:xfrm>
        </p:spPr>
        <p:txBody>
          <a:bodyPr anchor="b">
            <a:noAutofit/>
          </a:bodyPr>
          <a:lstStyle>
            <a:lvl1pPr marL="0" indent="0" algn="ctr">
              <a:buFontTx/>
              <a:buNone/>
              <a:defRPr sz="1800" b="1">
                <a:solidFill>
                  <a:schemeClr val="accent1"/>
                </a:solidFill>
              </a:defRPr>
            </a:lvl1pPr>
          </a:lstStyle>
          <a:p>
            <a:pPr lvl="0"/>
            <a:r>
              <a:rPr lang="en-US" dirty="0"/>
              <a:t>YEAR</a:t>
            </a:r>
          </a:p>
        </p:txBody>
      </p:sp>
      <p:sp>
        <p:nvSpPr>
          <p:cNvPr id="68" name="Text Placeholder 67">
            <a:extLst>
              <a:ext uri="{FF2B5EF4-FFF2-40B4-BE49-F238E27FC236}">
                <a16:creationId xmlns:a16="http://schemas.microsoft.com/office/drawing/2014/main" id="{41789F9A-19AE-A8B6-5DB4-CF3C463F8FD0}"/>
              </a:ext>
            </a:extLst>
          </p:cNvPr>
          <p:cNvSpPr>
            <a:spLocks noGrp="1"/>
          </p:cNvSpPr>
          <p:nvPr>
            <p:ph type="body" sz="quarter" idx="33" hasCustomPrompt="1"/>
          </p:nvPr>
        </p:nvSpPr>
        <p:spPr>
          <a:xfrm>
            <a:off x="15323979" y="4797746"/>
            <a:ext cx="2240280" cy="927100"/>
          </a:xfrm>
        </p:spPr>
        <p:txBody>
          <a:bodyPr anchor="b">
            <a:noAutofit/>
          </a:bodyPr>
          <a:lstStyle>
            <a:lvl1pPr marL="0" indent="0" algn="ctr">
              <a:lnSpc>
                <a:spcPts val="2460"/>
              </a:lnSpc>
              <a:buNone/>
              <a:defRPr sz="1800" b="1">
                <a:solidFill>
                  <a:schemeClr val="tx2"/>
                </a:solidFill>
              </a:defRPr>
            </a:lvl1pPr>
          </a:lstStyle>
          <a:p>
            <a:pPr lvl="0"/>
            <a:r>
              <a:rPr lang="en-US" dirty="0"/>
              <a:t>Click to edit Master text styles </a:t>
            </a:r>
          </a:p>
        </p:txBody>
      </p:sp>
      <p:sp>
        <p:nvSpPr>
          <p:cNvPr id="70" name="Text Placeholder 69">
            <a:extLst>
              <a:ext uri="{FF2B5EF4-FFF2-40B4-BE49-F238E27FC236}">
                <a16:creationId xmlns:a16="http://schemas.microsoft.com/office/drawing/2014/main" id="{0045F84B-DFE6-6CF2-55A8-620AB12E53DA}"/>
              </a:ext>
            </a:extLst>
          </p:cNvPr>
          <p:cNvSpPr>
            <a:spLocks noGrp="1"/>
          </p:cNvSpPr>
          <p:nvPr>
            <p:ph type="body" sz="quarter" idx="34" hasCustomPrompt="1"/>
          </p:nvPr>
        </p:nvSpPr>
        <p:spPr>
          <a:xfrm>
            <a:off x="15324138" y="5819842"/>
            <a:ext cx="2239962" cy="3128962"/>
          </a:xfrm>
        </p:spPr>
        <p:txBody>
          <a:bodyPr>
            <a:noAutofit/>
          </a:bodyPr>
          <a:lstStyle>
            <a:lvl1pPr marL="0" indent="0" algn="ctr">
              <a:lnSpc>
                <a:spcPts val="2220"/>
              </a:lnSpc>
              <a:buFontTx/>
              <a:buNone/>
              <a:defRPr sz="1600">
                <a:solidFill>
                  <a:schemeClr val="tx2"/>
                </a:solidFill>
              </a:defRPr>
            </a:lvl1pPr>
          </a:lstStyle>
          <a:p>
            <a:pPr lvl="0"/>
            <a:r>
              <a:rPr lang="en-US" dirty="0"/>
              <a:t>Click to edit Master text styles </a:t>
            </a:r>
          </a:p>
        </p:txBody>
      </p:sp>
      <p:cxnSp>
        <p:nvCxnSpPr>
          <p:cNvPr id="73" name="Straight Connector 72">
            <a:extLst>
              <a:ext uri="{FF2B5EF4-FFF2-40B4-BE49-F238E27FC236}">
                <a16:creationId xmlns:a16="http://schemas.microsoft.com/office/drawing/2014/main" id="{4A0C85F2-4E25-8232-118A-B8DD817B0A5B}"/>
              </a:ext>
            </a:extLst>
          </p:cNvPr>
          <p:cNvCxnSpPr>
            <a:cxnSpLocks/>
          </p:cNvCxnSpPr>
          <p:nvPr userDrawn="1"/>
        </p:nvCxnSpPr>
        <p:spPr>
          <a:xfrm>
            <a:off x="6134077"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07B8628-63C0-3E2C-522B-5913757117BB}"/>
              </a:ext>
            </a:extLst>
          </p:cNvPr>
          <p:cNvCxnSpPr>
            <a:cxnSpLocks/>
          </p:cNvCxnSpPr>
          <p:nvPr userDrawn="1"/>
        </p:nvCxnSpPr>
        <p:spPr>
          <a:xfrm>
            <a:off x="3190902"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B5076D-BA34-E31B-74D4-83C4C8932A67}"/>
              </a:ext>
            </a:extLst>
          </p:cNvPr>
          <p:cNvCxnSpPr>
            <a:cxnSpLocks/>
          </p:cNvCxnSpPr>
          <p:nvPr userDrawn="1"/>
        </p:nvCxnSpPr>
        <p:spPr>
          <a:xfrm>
            <a:off x="9039846"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B448D-C657-2932-AF43-4845573D641C}"/>
              </a:ext>
            </a:extLst>
          </p:cNvPr>
          <p:cNvCxnSpPr>
            <a:cxnSpLocks/>
          </p:cNvCxnSpPr>
          <p:nvPr userDrawn="1"/>
        </p:nvCxnSpPr>
        <p:spPr>
          <a:xfrm>
            <a:off x="11940549"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BE57E-D79D-F255-4A26-75A98144C979}"/>
              </a:ext>
            </a:extLst>
          </p:cNvPr>
          <p:cNvCxnSpPr>
            <a:cxnSpLocks/>
          </p:cNvCxnSpPr>
          <p:nvPr userDrawn="1"/>
        </p:nvCxnSpPr>
        <p:spPr>
          <a:xfrm>
            <a:off x="14888791" y="5143500"/>
            <a:ext cx="0" cy="38053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F623C3B-89D6-27B6-954F-737FF94D1458}"/>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1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1_Text &amp;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E08-F0C2-EA61-95B8-E5DA2F08FEB3}"/>
              </a:ext>
            </a:extLst>
          </p:cNvPr>
          <p:cNvSpPr>
            <a:spLocks noGrp="1"/>
          </p:cNvSpPr>
          <p:nvPr>
            <p:ph type="title"/>
          </p:nvPr>
        </p:nvSpPr>
        <p:spPr>
          <a:xfrm>
            <a:off x="666235" y="271849"/>
            <a:ext cx="8476488" cy="1663307"/>
          </a:xfrm>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14FB8A2C-8CC2-AD41-FAF9-2661957702FB}"/>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BED55B09-C019-3F93-3792-8CD348575153}"/>
              </a:ext>
            </a:extLst>
          </p:cNvPr>
          <p:cNvSpPr>
            <a:spLocks noGrp="1"/>
          </p:cNvSpPr>
          <p:nvPr>
            <p:ph type="body" sz="quarter" idx="11" hasCustomPrompt="1"/>
          </p:nvPr>
        </p:nvSpPr>
        <p:spPr>
          <a:xfrm>
            <a:off x="685800" y="2400300"/>
            <a:ext cx="8458200" cy="6858000"/>
          </a:xfrm>
        </p:spPr>
        <p:txBody>
          <a:bodyPr>
            <a:noAutofit/>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0" name="Chart Placeholder 9">
            <a:extLst>
              <a:ext uri="{FF2B5EF4-FFF2-40B4-BE49-F238E27FC236}">
                <a16:creationId xmlns:a16="http://schemas.microsoft.com/office/drawing/2014/main" id="{35B21C07-FCD7-D99E-7C87-47D0C1FC7C39}"/>
              </a:ext>
            </a:extLst>
          </p:cNvPr>
          <p:cNvSpPr>
            <a:spLocks noGrp="1"/>
          </p:cNvSpPr>
          <p:nvPr>
            <p:ph type="chart" sz="quarter" idx="12"/>
          </p:nvPr>
        </p:nvSpPr>
        <p:spPr>
          <a:xfrm>
            <a:off x="9593705" y="723900"/>
            <a:ext cx="7970395" cy="8534400"/>
          </a:xfrm>
        </p:spPr>
        <p:txBody>
          <a:bodyPr/>
          <a:lstStyle/>
          <a:p>
            <a:endParaRPr lang="en-US"/>
          </a:p>
        </p:txBody>
      </p:sp>
      <p:cxnSp>
        <p:nvCxnSpPr>
          <p:cNvPr id="5" name="Straight Connector 4">
            <a:extLst>
              <a:ext uri="{FF2B5EF4-FFF2-40B4-BE49-F238E27FC236}">
                <a16:creationId xmlns:a16="http://schemas.microsoft.com/office/drawing/2014/main" id="{ADBA8CCF-882C-1BF1-AC84-B74554AC838B}"/>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1_Map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7938-0E52-4AF9-E00D-DF359CE6A612}"/>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C9311964-A950-2615-8288-F582EF58DB3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374" name="Picture Placeholder 373">
            <a:extLst>
              <a:ext uri="{FF2B5EF4-FFF2-40B4-BE49-F238E27FC236}">
                <a16:creationId xmlns:a16="http://schemas.microsoft.com/office/drawing/2014/main" id="{CFD4C931-81A3-489E-29EA-33E9582EE4B7}"/>
              </a:ext>
            </a:extLst>
          </p:cNvPr>
          <p:cNvSpPr>
            <a:spLocks noGrp="1"/>
          </p:cNvSpPr>
          <p:nvPr>
            <p:ph type="pic" sz="quarter" idx="11"/>
          </p:nvPr>
        </p:nvSpPr>
        <p:spPr>
          <a:xfrm>
            <a:off x="666235" y="2422525"/>
            <a:ext cx="16878815" cy="6843713"/>
          </a:xfrm>
        </p:spPr>
        <p:txBody>
          <a:bodyPr/>
          <a:lstStyle/>
          <a:p>
            <a:endParaRPr lang="en-US"/>
          </a:p>
        </p:txBody>
      </p:sp>
      <p:cxnSp>
        <p:nvCxnSpPr>
          <p:cNvPr id="5" name="Straight Connector 4">
            <a:extLst>
              <a:ext uri="{FF2B5EF4-FFF2-40B4-BE49-F238E27FC236}">
                <a16:creationId xmlns:a16="http://schemas.microsoft.com/office/drawing/2014/main" id="{B55F9CE4-52B5-CEE8-6F46-A5E58949837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6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2_Copy &amp;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26F7-F0B1-5CFE-581F-50777438E9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B89C6A7-3E9C-92D8-B049-9581D7F0C613}"/>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189" name="Text Placeholder 188">
            <a:extLst>
              <a:ext uri="{FF2B5EF4-FFF2-40B4-BE49-F238E27FC236}">
                <a16:creationId xmlns:a16="http://schemas.microsoft.com/office/drawing/2014/main" id="{B183A1BA-9E22-EA90-DF06-89DCFCBB6220}"/>
              </a:ext>
            </a:extLst>
          </p:cNvPr>
          <p:cNvSpPr>
            <a:spLocks noGrp="1"/>
          </p:cNvSpPr>
          <p:nvPr>
            <p:ph type="body" sz="quarter" idx="11" hasCustomPrompt="1"/>
          </p:nvPr>
        </p:nvSpPr>
        <p:spPr>
          <a:xfrm>
            <a:off x="731838" y="2407382"/>
            <a:ext cx="4956175" cy="741362"/>
          </a:xfrm>
        </p:spPr>
        <p:txBody>
          <a:bodyPr anchor="b"/>
          <a:lstStyle>
            <a:lvl1pPr marL="0" indent="0">
              <a:buNone/>
              <a:defRPr sz="3200" b="1">
                <a:solidFill>
                  <a:schemeClr val="tx2"/>
                </a:solidFill>
              </a:defRPr>
            </a:lvl1pPr>
          </a:lstStyle>
          <a:p>
            <a:r>
              <a:rPr lang="en-US" dirty="0" err="1"/>
              <a:t>Subheader</a:t>
            </a:r>
            <a:r>
              <a:rPr lang="en-US" dirty="0"/>
              <a:t> goes here</a:t>
            </a:r>
          </a:p>
        </p:txBody>
      </p:sp>
      <p:sp>
        <p:nvSpPr>
          <p:cNvPr id="191" name="Text Placeholder 190">
            <a:extLst>
              <a:ext uri="{FF2B5EF4-FFF2-40B4-BE49-F238E27FC236}">
                <a16:creationId xmlns:a16="http://schemas.microsoft.com/office/drawing/2014/main" id="{F288404F-AA09-8736-2EFB-910606DA2A62}"/>
              </a:ext>
            </a:extLst>
          </p:cNvPr>
          <p:cNvSpPr>
            <a:spLocks noGrp="1"/>
          </p:cNvSpPr>
          <p:nvPr>
            <p:ph type="body" sz="quarter" idx="12" hasCustomPrompt="1"/>
          </p:nvPr>
        </p:nvSpPr>
        <p:spPr>
          <a:xfrm>
            <a:off x="685800" y="3340100"/>
            <a:ext cx="5002213" cy="5918200"/>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sp>
        <p:nvSpPr>
          <p:cNvPr id="193" name="Picture Placeholder 192">
            <a:extLst>
              <a:ext uri="{FF2B5EF4-FFF2-40B4-BE49-F238E27FC236}">
                <a16:creationId xmlns:a16="http://schemas.microsoft.com/office/drawing/2014/main" id="{247936B3-5E4D-8C57-598E-80A01CE70322}"/>
              </a:ext>
            </a:extLst>
          </p:cNvPr>
          <p:cNvSpPr>
            <a:spLocks noGrp="1"/>
          </p:cNvSpPr>
          <p:nvPr>
            <p:ph type="pic" sz="quarter" idx="13"/>
          </p:nvPr>
        </p:nvSpPr>
        <p:spPr>
          <a:xfrm>
            <a:off x="6065838" y="2406650"/>
            <a:ext cx="11498262" cy="6851650"/>
          </a:xfrm>
        </p:spPr>
        <p:txBody>
          <a:bodyPr/>
          <a:lstStyle/>
          <a:p>
            <a:endParaRPr lang="en-US"/>
          </a:p>
        </p:txBody>
      </p:sp>
      <p:cxnSp>
        <p:nvCxnSpPr>
          <p:cNvPr id="4" name="Straight Connector 3">
            <a:extLst>
              <a:ext uri="{FF2B5EF4-FFF2-40B4-BE49-F238E27FC236}">
                <a16:creationId xmlns:a16="http://schemas.microsoft.com/office/drawing/2014/main" id="{DFEB4E1B-517E-0569-97A4-19C33297ED77}"/>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31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anizational Multiple Name Chart ">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C393E077-9A74-8728-E573-A3BD961F8BDB}"/>
              </a:ext>
            </a:extLst>
          </p:cNvPr>
          <p:cNvCxnSpPr>
            <a:cxnSpLocks/>
          </p:cNvCxnSpPr>
          <p:nvPr userDrawn="1"/>
        </p:nvCxnSpPr>
        <p:spPr>
          <a:xfrm>
            <a:off x="9144000" y="3365327"/>
            <a:ext cx="0" cy="28811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8572E3-6304-1EF1-1CE6-E0EC64BD5E41}"/>
              </a:ext>
            </a:extLst>
          </p:cNvPr>
          <p:cNvCxnSpPr>
            <a:cxnSpLocks/>
          </p:cNvCxnSpPr>
          <p:nvPr userDrawn="1"/>
        </p:nvCxnSpPr>
        <p:spPr>
          <a:xfrm>
            <a:off x="2206322"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DF5A8A6-9908-00B1-1892-4D435CABF4DC}"/>
              </a:ext>
            </a:extLst>
          </p:cNvPr>
          <p:cNvCxnSpPr>
            <a:cxnSpLocks/>
          </p:cNvCxnSpPr>
          <p:nvPr userDrawn="1"/>
        </p:nvCxnSpPr>
        <p:spPr>
          <a:xfrm>
            <a:off x="4949526"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7A85C6-4AA0-4482-AF8B-83CEA4905E66}"/>
              </a:ext>
            </a:extLst>
          </p:cNvPr>
          <p:cNvCxnSpPr>
            <a:cxnSpLocks/>
          </p:cNvCxnSpPr>
          <p:nvPr userDrawn="1"/>
        </p:nvCxnSpPr>
        <p:spPr>
          <a:xfrm>
            <a:off x="7750568"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3BE1F-AD46-8D7D-FC5F-D5A1EF7DB157}"/>
              </a:ext>
            </a:extLst>
          </p:cNvPr>
          <p:cNvCxnSpPr>
            <a:cxnSpLocks/>
          </p:cNvCxnSpPr>
          <p:nvPr userDrawn="1"/>
        </p:nvCxnSpPr>
        <p:spPr>
          <a:xfrm>
            <a:off x="10516285"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20D068-BD18-4C4D-389B-4EBADC21EEB0}"/>
              </a:ext>
            </a:extLst>
          </p:cNvPr>
          <p:cNvCxnSpPr>
            <a:cxnSpLocks/>
          </p:cNvCxnSpPr>
          <p:nvPr userDrawn="1"/>
        </p:nvCxnSpPr>
        <p:spPr>
          <a:xfrm>
            <a:off x="13312521" y="3649200"/>
            <a:ext cx="0" cy="507663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A788B3-C7F4-4A3D-F3D2-58AC0D009EB5}"/>
              </a:ext>
            </a:extLst>
          </p:cNvPr>
          <p:cNvCxnSpPr>
            <a:cxnSpLocks/>
          </p:cNvCxnSpPr>
          <p:nvPr userDrawn="1"/>
        </p:nvCxnSpPr>
        <p:spPr>
          <a:xfrm>
            <a:off x="16047720" y="4311742"/>
            <a:ext cx="0" cy="4414094"/>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A55825-416C-CE2D-D0ED-8EEF29B493CF}"/>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C44DC6-E9D2-4A2D-3115-FAA0163E2622}"/>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D050921B-E8CA-ED04-D256-3B551544DA88}"/>
              </a:ext>
            </a:extLst>
          </p:cNvPr>
          <p:cNvSpPr>
            <a:spLocks noGrp="1"/>
          </p:cNvSpPr>
          <p:nvPr>
            <p:ph type="body" sz="quarter" idx="11" hasCustomPrompt="1"/>
          </p:nvPr>
        </p:nvSpPr>
        <p:spPr>
          <a:xfrm>
            <a:off x="7543800" y="2643972"/>
            <a:ext cx="3200400" cy="804672"/>
          </a:xfrm>
          <a:solidFill>
            <a:schemeClr val="accent1"/>
          </a:solidFill>
        </p:spPr>
        <p:txBody>
          <a:bodyPr anchor="ctr"/>
          <a:lstStyle>
            <a:lvl1pPr marL="0" indent="0" algn="ctr">
              <a:buFontTx/>
              <a:buNone/>
              <a:defRPr sz="1600" b="1">
                <a:solidFill>
                  <a:schemeClr val="bg1"/>
                </a:solidFill>
              </a:defRPr>
            </a:lvl1pPr>
          </a:lstStyle>
          <a:p>
            <a:pPr lvl="0"/>
            <a:r>
              <a:rPr lang="en-US" dirty="0"/>
              <a:t>Name goes here</a:t>
            </a:r>
          </a:p>
        </p:txBody>
      </p:sp>
      <p:sp>
        <p:nvSpPr>
          <p:cNvPr id="8" name="Text Placeholder 7">
            <a:extLst>
              <a:ext uri="{FF2B5EF4-FFF2-40B4-BE49-F238E27FC236}">
                <a16:creationId xmlns:a16="http://schemas.microsoft.com/office/drawing/2014/main" id="{9C851A7C-CB46-D926-C4B4-5CA80CA5DB52}"/>
              </a:ext>
            </a:extLst>
          </p:cNvPr>
          <p:cNvSpPr>
            <a:spLocks noGrp="1"/>
          </p:cNvSpPr>
          <p:nvPr>
            <p:ph type="body" sz="quarter" idx="12" hasCustomPrompt="1"/>
          </p:nvPr>
        </p:nvSpPr>
        <p:spPr>
          <a:xfrm>
            <a:off x="1008459" y="3837432"/>
            <a:ext cx="2395728" cy="640080"/>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10" name="Text Placeholder 9">
            <a:extLst>
              <a:ext uri="{FF2B5EF4-FFF2-40B4-BE49-F238E27FC236}">
                <a16:creationId xmlns:a16="http://schemas.microsoft.com/office/drawing/2014/main" id="{80252B1C-F215-C532-F06C-12CD71E47D73}"/>
              </a:ext>
            </a:extLst>
          </p:cNvPr>
          <p:cNvSpPr>
            <a:spLocks noGrp="1"/>
          </p:cNvSpPr>
          <p:nvPr>
            <p:ph type="body" sz="quarter" idx="13" hasCustomPrompt="1"/>
          </p:nvPr>
        </p:nvSpPr>
        <p:spPr>
          <a:xfrm>
            <a:off x="1008459" y="475799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2" name="Text Placeholder 11">
            <a:extLst>
              <a:ext uri="{FF2B5EF4-FFF2-40B4-BE49-F238E27FC236}">
                <a16:creationId xmlns:a16="http://schemas.microsoft.com/office/drawing/2014/main" id="{7F394221-AC71-3EB9-79DD-9E6F625B9AB2}"/>
              </a:ext>
            </a:extLst>
          </p:cNvPr>
          <p:cNvSpPr>
            <a:spLocks noGrp="1"/>
          </p:cNvSpPr>
          <p:nvPr>
            <p:ph type="body" sz="quarter" idx="14" hasCustomPrompt="1"/>
          </p:nvPr>
        </p:nvSpPr>
        <p:spPr>
          <a:xfrm>
            <a:off x="1008459" y="5678552"/>
            <a:ext cx="2395728" cy="640080"/>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14" name="Text Placeholder 13">
            <a:extLst>
              <a:ext uri="{FF2B5EF4-FFF2-40B4-BE49-F238E27FC236}">
                <a16:creationId xmlns:a16="http://schemas.microsoft.com/office/drawing/2014/main" id="{A66A9A5E-A7F3-89BB-F7C4-F1A1F9E3E8B4}"/>
              </a:ext>
            </a:extLst>
          </p:cNvPr>
          <p:cNvSpPr>
            <a:spLocks noGrp="1"/>
          </p:cNvSpPr>
          <p:nvPr>
            <p:ph type="body" sz="quarter" idx="15" hasCustomPrompt="1"/>
          </p:nvPr>
        </p:nvSpPr>
        <p:spPr>
          <a:xfrm>
            <a:off x="1008459" y="6599112"/>
            <a:ext cx="2395728" cy="640080"/>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6" name="Text Placeholder 15">
            <a:extLst>
              <a:ext uri="{FF2B5EF4-FFF2-40B4-BE49-F238E27FC236}">
                <a16:creationId xmlns:a16="http://schemas.microsoft.com/office/drawing/2014/main" id="{70733B54-1BC2-DBEB-C8EC-656BEDE17399}"/>
              </a:ext>
            </a:extLst>
          </p:cNvPr>
          <p:cNvSpPr>
            <a:spLocks noGrp="1"/>
          </p:cNvSpPr>
          <p:nvPr>
            <p:ph type="body" sz="quarter" idx="16" hasCustomPrompt="1"/>
          </p:nvPr>
        </p:nvSpPr>
        <p:spPr>
          <a:xfrm>
            <a:off x="1008459" y="7519672"/>
            <a:ext cx="2395728" cy="658368"/>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18" name="Text Placeholder 17">
            <a:extLst>
              <a:ext uri="{FF2B5EF4-FFF2-40B4-BE49-F238E27FC236}">
                <a16:creationId xmlns:a16="http://schemas.microsoft.com/office/drawing/2014/main" id="{7D9AB78D-6839-9702-D27F-5EFC31B66154}"/>
              </a:ext>
            </a:extLst>
          </p:cNvPr>
          <p:cNvSpPr>
            <a:spLocks noGrp="1"/>
          </p:cNvSpPr>
          <p:nvPr>
            <p:ph type="body" sz="quarter" idx="17" hasCustomPrompt="1"/>
          </p:nvPr>
        </p:nvSpPr>
        <p:spPr>
          <a:xfrm>
            <a:off x="1008554" y="8458518"/>
            <a:ext cx="2395538" cy="658368"/>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0" name="Text Placeholder 19">
            <a:extLst>
              <a:ext uri="{FF2B5EF4-FFF2-40B4-BE49-F238E27FC236}">
                <a16:creationId xmlns:a16="http://schemas.microsoft.com/office/drawing/2014/main" id="{1551E77C-AC62-AD31-299E-3EEFC68DF407}"/>
              </a:ext>
            </a:extLst>
          </p:cNvPr>
          <p:cNvSpPr>
            <a:spLocks noGrp="1"/>
          </p:cNvSpPr>
          <p:nvPr>
            <p:ph type="body" sz="quarter" idx="18" hasCustomPrompt="1"/>
          </p:nvPr>
        </p:nvSpPr>
        <p:spPr>
          <a:xfrm>
            <a:off x="3751662" y="3837305"/>
            <a:ext cx="2395728" cy="639763"/>
          </a:xfrm>
          <a:solidFill>
            <a:srgbClr val="00437B"/>
          </a:solidFill>
          <a:ln w="12700">
            <a:solidFill>
              <a:srgbClr val="00437B"/>
            </a:solidFill>
          </a:ln>
        </p:spPr>
        <p:txBody>
          <a:bodyPr anchor="ctr"/>
          <a:lstStyle>
            <a:lvl1pPr marL="0" indent="0" algn="ctr">
              <a:buNone/>
              <a:defRPr sz="1600" b="1">
                <a:solidFill>
                  <a:schemeClr val="bg1"/>
                </a:solidFill>
              </a:defRPr>
            </a:lvl1pPr>
          </a:lstStyle>
          <a:p>
            <a:pPr lvl="0"/>
            <a:r>
              <a:rPr lang="en-US" dirty="0"/>
              <a:t>Name goes here</a:t>
            </a:r>
          </a:p>
        </p:txBody>
      </p:sp>
      <p:sp>
        <p:nvSpPr>
          <p:cNvPr id="22" name="Text Placeholder 21">
            <a:extLst>
              <a:ext uri="{FF2B5EF4-FFF2-40B4-BE49-F238E27FC236}">
                <a16:creationId xmlns:a16="http://schemas.microsoft.com/office/drawing/2014/main" id="{F1E954C7-E982-00FF-D54A-9B0CE7C5AE08}"/>
              </a:ext>
            </a:extLst>
          </p:cNvPr>
          <p:cNvSpPr>
            <a:spLocks noGrp="1"/>
          </p:cNvSpPr>
          <p:nvPr>
            <p:ph type="body" sz="quarter" idx="19" hasCustomPrompt="1"/>
          </p:nvPr>
        </p:nvSpPr>
        <p:spPr>
          <a:xfrm>
            <a:off x="3751757" y="47580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4" name="Text Placeholder 23">
            <a:extLst>
              <a:ext uri="{FF2B5EF4-FFF2-40B4-BE49-F238E27FC236}">
                <a16:creationId xmlns:a16="http://schemas.microsoft.com/office/drawing/2014/main" id="{123DD18C-9131-F43D-624E-D9A9FF790411}"/>
              </a:ext>
            </a:extLst>
          </p:cNvPr>
          <p:cNvSpPr>
            <a:spLocks noGrp="1"/>
          </p:cNvSpPr>
          <p:nvPr>
            <p:ph type="body" sz="quarter" idx="20" hasCustomPrompt="1"/>
          </p:nvPr>
        </p:nvSpPr>
        <p:spPr>
          <a:xfrm>
            <a:off x="3751757"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340F46E-814E-705C-1BBD-86C412A3EFDC}"/>
              </a:ext>
            </a:extLst>
          </p:cNvPr>
          <p:cNvSpPr>
            <a:spLocks noGrp="1"/>
          </p:cNvSpPr>
          <p:nvPr>
            <p:ph type="body" sz="quarter" idx="21" hasCustomPrompt="1"/>
          </p:nvPr>
        </p:nvSpPr>
        <p:spPr>
          <a:xfrm>
            <a:off x="3751757"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28" name="Text Placeholder 27">
            <a:extLst>
              <a:ext uri="{FF2B5EF4-FFF2-40B4-BE49-F238E27FC236}">
                <a16:creationId xmlns:a16="http://schemas.microsoft.com/office/drawing/2014/main" id="{07BDD1BA-B5C9-7CA6-2260-101295264435}"/>
              </a:ext>
            </a:extLst>
          </p:cNvPr>
          <p:cNvSpPr>
            <a:spLocks noGrp="1"/>
          </p:cNvSpPr>
          <p:nvPr>
            <p:ph type="body" sz="quarter" idx="22" hasCustomPrompt="1"/>
          </p:nvPr>
        </p:nvSpPr>
        <p:spPr>
          <a:xfrm>
            <a:off x="3751757"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B7A278-A6E7-ECDC-7A93-08BFD6AA4FB3}"/>
              </a:ext>
            </a:extLst>
          </p:cNvPr>
          <p:cNvSpPr>
            <a:spLocks noGrp="1"/>
          </p:cNvSpPr>
          <p:nvPr>
            <p:ph type="body" sz="quarter" idx="23" hasCustomPrompt="1"/>
          </p:nvPr>
        </p:nvSpPr>
        <p:spPr>
          <a:xfrm>
            <a:off x="3751757"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2" name="Text Placeholder 31">
            <a:extLst>
              <a:ext uri="{FF2B5EF4-FFF2-40B4-BE49-F238E27FC236}">
                <a16:creationId xmlns:a16="http://schemas.microsoft.com/office/drawing/2014/main" id="{2CB4B519-986A-B93D-8A47-3D00F2F9D8F9}"/>
              </a:ext>
            </a:extLst>
          </p:cNvPr>
          <p:cNvSpPr>
            <a:spLocks noGrp="1"/>
          </p:cNvSpPr>
          <p:nvPr>
            <p:ph type="body" sz="quarter" idx="24" hasCustomPrompt="1"/>
          </p:nvPr>
        </p:nvSpPr>
        <p:spPr>
          <a:xfrm>
            <a:off x="6552704"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35" name="Text Placeholder 34">
            <a:extLst>
              <a:ext uri="{FF2B5EF4-FFF2-40B4-BE49-F238E27FC236}">
                <a16:creationId xmlns:a16="http://schemas.microsoft.com/office/drawing/2014/main" id="{BF63FA3F-A547-84AE-5838-C9BE1D3396D4}"/>
              </a:ext>
            </a:extLst>
          </p:cNvPr>
          <p:cNvSpPr>
            <a:spLocks noGrp="1"/>
          </p:cNvSpPr>
          <p:nvPr>
            <p:ph type="body" sz="quarter" idx="25" hasCustomPrompt="1"/>
          </p:nvPr>
        </p:nvSpPr>
        <p:spPr>
          <a:xfrm>
            <a:off x="6552800"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7" name="Text Placeholder 36">
            <a:extLst>
              <a:ext uri="{FF2B5EF4-FFF2-40B4-BE49-F238E27FC236}">
                <a16:creationId xmlns:a16="http://schemas.microsoft.com/office/drawing/2014/main" id="{F8BB69A6-B45A-B9AD-04E6-2768F7038A1E}"/>
              </a:ext>
            </a:extLst>
          </p:cNvPr>
          <p:cNvSpPr>
            <a:spLocks noGrp="1"/>
          </p:cNvSpPr>
          <p:nvPr>
            <p:ph type="body" sz="quarter" idx="26" hasCustomPrompt="1"/>
          </p:nvPr>
        </p:nvSpPr>
        <p:spPr>
          <a:xfrm>
            <a:off x="6552800" y="567880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39" name="Text Placeholder 38">
            <a:extLst>
              <a:ext uri="{FF2B5EF4-FFF2-40B4-BE49-F238E27FC236}">
                <a16:creationId xmlns:a16="http://schemas.microsoft.com/office/drawing/2014/main" id="{1A7F70D2-8E76-2605-CB73-44BA8B1C2FA4}"/>
              </a:ext>
            </a:extLst>
          </p:cNvPr>
          <p:cNvSpPr>
            <a:spLocks noGrp="1"/>
          </p:cNvSpPr>
          <p:nvPr>
            <p:ph type="body" sz="quarter" idx="27" hasCustomPrompt="1"/>
          </p:nvPr>
        </p:nvSpPr>
        <p:spPr>
          <a:xfrm>
            <a:off x="6552800"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1" name="Text Placeholder 40">
            <a:extLst>
              <a:ext uri="{FF2B5EF4-FFF2-40B4-BE49-F238E27FC236}">
                <a16:creationId xmlns:a16="http://schemas.microsoft.com/office/drawing/2014/main" id="{6F0C9A88-D543-F7E2-D45F-F352FCAF8F9A}"/>
              </a:ext>
            </a:extLst>
          </p:cNvPr>
          <p:cNvSpPr>
            <a:spLocks noGrp="1"/>
          </p:cNvSpPr>
          <p:nvPr>
            <p:ph type="body" sz="quarter" idx="28" hasCustomPrompt="1"/>
          </p:nvPr>
        </p:nvSpPr>
        <p:spPr>
          <a:xfrm>
            <a:off x="6552800"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3" name="Text Placeholder 42">
            <a:extLst>
              <a:ext uri="{FF2B5EF4-FFF2-40B4-BE49-F238E27FC236}">
                <a16:creationId xmlns:a16="http://schemas.microsoft.com/office/drawing/2014/main" id="{55DFB8B2-25DB-DE34-AD71-4FFC8DF0A68B}"/>
              </a:ext>
            </a:extLst>
          </p:cNvPr>
          <p:cNvSpPr>
            <a:spLocks noGrp="1"/>
          </p:cNvSpPr>
          <p:nvPr>
            <p:ph type="body" sz="quarter" idx="29" hasCustomPrompt="1"/>
          </p:nvPr>
        </p:nvSpPr>
        <p:spPr>
          <a:xfrm>
            <a:off x="6552800" y="8458518"/>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5" name="Text Placeholder 44">
            <a:extLst>
              <a:ext uri="{FF2B5EF4-FFF2-40B4-BE49-F238E27FC236}">
                <a16:creationId xmlns:a16="http://schemas.microsoft.com/office/drawing/2014/main" id="{905EFFDC-2D16-CC80-7D8A-87A126FA00AF}"/>
              </a:ext>
            </a:extLst>
          </p:cNvPr>
          <p:cNvSpPr>
            <a:spLocks noGrp="1"/>
          </p:cNvSpPr>
          <p:nvPr>
            <p:ph type="body" sz="quarter" idx="30" hasCustomPrompt="1"/>
          </p:nvPr>
        </p:nvSpPr>
        <p:spPr>
          <a:xfrm>
            <a:off x="9318421"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47" name="Text Placeholder 46">
            <a:extLst>
              <a:ext uri="{FF2B5EF4-FFF2-40B4-BE49-F238E27FC236}">
                <a16:creationId xmlns:a16="http://schemas.microsoft.com/office/drawing/2014/main" id="{B88CEB40-6918-C746-80D5-D4410D47F9E2}"/>
              </a:ext>
            </a:extLst>
          </p:cNvPr>
          <p:cNvSpPr>
            <a:spLocks noGrp="1"/>
          </p:cNvSpPr>
          <p:nvPr>
            <p:ph type="body" sz="quarter" idx="31" hasCustomPrompt="1"/>
          </p:nvPr>
        </p:nvSpPr>
        <p:spPr>
          <a:xfrm>
            <a:off x="9318517" y="47580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49" name="Text Placeholder 48">
            <a:extLst>
              <a:ext uri="{FF2B5EF4-FFF2-40B4-BE49-F238E27FC236}">
                <a16:creationId xmlns:a16="http://schemas.microsoft.com/office/drawing/2014/main" id="{3B1DB54B-E761-18F3-6DB4-F8E5319300F3}"/>
              </a:ext>
            </a:extLst>
          </p:cNvPr>
          <p:cNvSpPr>
            <a:spLocks noGrp="1"/>
          </p:cNvSpPr>
          <p:nvPr>
            <p:ph type="body" sz="quarter" idx="32" hasCustomPrompt="1"/>
          </p:nvPr>
        </p:nvSpPr>
        <p:spPr>
          <a:xfrm>
            <a:off x="9318517" y="5678805"/>
            <a:ext cx="2395537"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1" name="Text Placeholder 50">
            <a:extLst>
              <a:ext uri="{FF2B5EF4-FFF2-40B4-BE49-F238E27FC236}">
                <a16:creationId xmlns:a16="http://schemas.microsoft.com/office/drawing/2014/main" id="{ED19DA50-6A19-4870-A6D5-86D2B8E2069C}"/>
              </a:ext>
            </a:extLst>
          </p:cNvPr>
          <p:cNvSpPr>
            <a:spLocks noGrp="1"/>
          </p:cNvSpPr>
          <p:nvPr>
            <p:ph type="body" sz="quarter" idx="33" hasCustomPrompt="1"/>
          </p:nvPr>
        </p:nvSpPr>
        <p:spPr>
          <a:xfrm>
            <a:off x="9318517" y="6599555"/>
            <a:ext cx="2395537"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3" name="Text Placeholder 52">
            <a:extLst>
              <a:ext uri="{FF2B5EF4-FFF2-40B4-BE49-F238E27FC236}">
                <a16:creationId xmlns:a16="http://schemas.microsoft.com/office/drawing/2014/main" id="{E1B28CB9-5567-2E74-2A58-9B79A8301456}"/>
              </a:ext>
            </a:extLst>
          </p:cNvPr>
          <p:cNvSpPr>
            <a:spLocks noGrp="1"/>
          </p:cNvSpPr>
          <p:nvPr>
            <p:ph type="body" sz="quarter" idx="34" hasCustomPrompt="1"/>
          </p:nvPr>
        </p:nvSpPr>
        <p:spPr>
          <a:xfrm>
            <a:off x="9318517" y="7520305"/>
            <a:ext cx="2395537"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55" name="Text Placeholder 54">
            <a:extLst>
              <a:ext uri="{FF2B5EF4-FFF2-40B4-BE49-F238E27FC236}">
                <a16:creationId xmlns:a16="http://schemas.microsoft.com/office/drawing/2014/main" id="{6D6D98EE-71EE-7B31-E570-6FB3B6D82F1F}"/>
              </a:ext>
            </a:extLst>
          </p:cNvPr>
          <p:cNvSpPr>
            <a:spLocks noGrp="1"/>
          </p:cNvSpPr>
          <p:nvPr>
            <p:ph type="body" sz="quarter" idx="35" hasCustomPrompt="1"/>
          </p:nvPr>
        </p:nvSpPr>
        <p:spPr>
          <a:xfrm>
            <a:off x="9318517" y="8458518"/>
            <a:ext cx="2395537" cy="658812"/>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57" name="Text Placeholder 56">
            <a:extLst>
              <a:ext uri="{FF2B5EF4-FFF2-40B4-BE49-F238E27FC236}">
                <a16:creationId xmlns:a16="http://schemas.microsoft.com/office/drawing/2014/main" id="{E54E57D9-99A7-AFAB-6489-1E18279422B9}"/>
              </a:ext>
            </a:extLst>
          </p:cNvPr>
          <p:cNvSpPr>
            <a:spLocks noGrp="1"/>
          </p:cNvSpPr>
          <p:nvPr>
            <p:ph type="body" sz="quarter" idx="36" hasCustomPrompt="1"/>
          </p:nvPr>
        </p:nvSpPr>
        <p:spPr>
          <a:xfrm>
            <a:off x="12084138" y="3837305"/>
            <a:ext cx="2395728" cy="639763"/>
          </a:xfrm>
          <a:solidFill>
            <a:srgbClr val="00437B"/>
          </a:solidFill>
          <a:ln w="12700">
            <a:solidFill>
              <a:srgbClr val="00437B"/>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59" name="Text Placeholder 58">
            <a:extLst>
              <a:ext uri="{FF2B5EF4-FFF2-40B4-BE49-F238E27FC236}">
                <a16:creationId xmlns:a16="http://schemas.microsoft.com/office/drawing/2014/main" id="{606842E7-C3F6-EF38-27D9-D5326F8426D2}"/>
              </a:ext>
            </a:extLst>
          </p:cNvPr>
          <p:cNvSpPr>
            <a:spLocks noGrp="1"/>
          </p:cNvSpPr>
          <p:nvPr>
            <p:ph type="body" sz="quarter" idx="37" hasCustomPrompt="1"/>
          </p:nvPr>
        </p:nvSpPr>
        <p:spPr>
          <a:xfrm>
            <a:off x="12083392" y="475805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1" name="Text Placeholder 60">
            <a:extLst>
              <a:ext uri="{FF2B5EF4-FFF2-40B4-BE49-F238E27FC236}">
                <a16:creationId xmlns:a16="http://schemas.microsoft.com/office/drawing/2014/main" id="{D8FCEBE1-9288-B195-2CDF-2DC555199237}"/>
              </a:ext>
            </a:extLst>
          </p:cNvPr>
          <p:cNvSpPr>
            <a:spLocks noGrp="1"/>
          </p:cNvSpPr>
          <p:nvPr>
            <p:ph type="body" sz="quarter" idx="38" hasCustomPrompt="1"/>
          </p:nvPr>
        </p:nvSpPr>
        <p:spPr>
          <a:xfrm>
            <a:off x="12083392" y="5678805"/>
            <a:ext cx="2395538" cy="639763"/>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63" name="Text Placeholder 62">
            <a:extLst>
              <a:ext uri="{FF2B5EF4-FFF2-40B4-BE49-F238E27FC236}">
                <a16:creationId xmlns:a16="http://schemas.microsoft.com/office/drawing/2014/main" id="{64665173-CB12-5281-FD55-4A80DBE8E759}"/>
              </a:ext>
            </a:extLst>
          </p:cNvPr>
          <p:cNvSpPr>
            <a:spLocks noGrp="1"/>
          </p:cNvSpPr>
          <p:nvPr>
            <p:ph type="body" sz="quarter" idx="39" hasCustomPrompt="1"/>
          </p:nvPr>
        </p:nvSpPr>
        <p:spPr>
          <a:xfrm>
            <a:off x="12083392" y="6599555"/>
            <a:ext cx="239553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5" name="Text Placeholder 64">
            <a:extLst>
              <a:ext uri="{FF2B5EF4-FFF2-40B4-BE49-F238E27FC236}">
                <a16:creationId xmlns:a16="http://schemas.microsoft.com/office/drawing/2014/main" id="{234ADF10-35B8-EA41-8301-E4C7905530C2}"/>
              </a:ext>
            </a:extLst>
          </p:cNvPr>
          <p:cNvSpPr>
            <a:spLocks noGrp="1"/>
          </p:cNvSpPr>
          <p:nvPr>
            <p:ph type="body" sz="quarter" idx="40" hasCustomPrompt="1"/>
          </p:nvPr>
        </p:nvSpPr>
        <p:spPr>
          <a:xfrm>
            <a:off x="12083392" y="7520305"/>
            <a:ext cx="2395538" cy="657225"/>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7" name="Text Placeholder 66">
            <a:extLst>
              <a:ext uri="{FF2B5EF4-FFF2-40B4-BE49-F238E27FC236}">
                <a16:creationId xmlns:a16="http://schemas.microsoft.com/office/drawing/2014/main" id="{B2BC2733-7F26-8A48-1F91-B5FF3C9A87AE}"/>
              </a:ext>
            </a:extLst>
          </p:cNvPr>
          <p:cNvSpPr>
            <a:spLocks noGrp="1"/>
          </p:cNvSpPr>
          <p:nvPr>
            <p:ph type="body" sz="quarter" idx="41" hasCustomPrompt="1"/>
          </p:nvPr>
        </p:nvSpPr>
        <p:spPr>
          <a:xfrm>
            <a:off x="12083392" y="8458518"/>
            <a:ext cx="2395538"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69" name="Text Placeholder 68">
            <a:extLst>
              <a:ext uri="{FF2B5EF4-FFF2-40B4-BE49-F238E27FC236}">
                <a16:creationId xmlns:a16="http://schemas.microsoft.com/office/drawing/2014/main" id="{ACAFF950-5455-D4D5-9A4C-1AD587D61BE4}"/>
              </a:ext>
            </a:extLst>
          </p:cNvPr>
          <p:cNvSpPr>
            <a:spLocks noGrp="1"/>
          </p:cNvSpPr>
          <p:nvPr>
            <p:ph type="body" sz="quarter" idx="42" hasCustomPrompt="1"/>
          </p:nvPr>
        </p:nvSpPr>
        <p:spPr>
          <a:xfrm>
            <a:off x="14849856" y="3837305"/>
            <a:ext cx="2395728" cy="639763"/>
          </a:xfrm>
          <a:solidFill>
            <a:srgbClr val="00437B"/>
          </a:solidFill>
          <a:ln w="12700">
            <a:solidFill>
              <a:srgbClr val="474C55"/>
            </a:solidFill>
          </a:ln>
        </p:spPr>
        <p:txBody>
          <a:bodyPr anchor="ctr"/>
          <a:lstStyle>
            <a:lvl1pPr marL="0" indent="0" algn="ctr">
              <a:buFontTx/>
              <a:buNone/>
              <a:defRPr sz="1600" b="1">
                <a:solidFill>
                  <a:schemeClr val="bg1"/>
                </a:solidFill>
              </a:defRPr>
            </a:lvl1pPr>
          </a:lstStyle>
          <a:p>
            <a:pPr lvl="0"/>
            <a:r>
              <a:rPr lang="en-US" dirty="0"/>
              <a:t>Name goes here</a:t>
            </a:r>
          </a:p>
        </p:txBody>
      </p:sp>
      <p:sp>
        <p:nvSpPr>
          <p:cNvPr id="71" name="Text Placeholder 70">
            <a:extLst>
              <a:ext uri="{FF2B5EF4-FFF2-40B4-BE49-F238E27FC236}">
                <a16:creationId xmlns:a16="http://schemas.microsoft.com/office/drawing/2014/main" id="{C6381DD5-7753-1A1B-09D8-2BE79F7EB5C9}"/>
              </a:ext>
            </a:extLst>
          </p:cNvPr>
          <p:cNvSpPr>
            <a:spLocks noGrp="1"/>
          </p:cNvSpPr>
          <p:nvPr>
            <p:ph type="body" sz="quarter" idx="43" hasCustomPrompt="1"/>
          </p:nvPr>
        </p:nvSpPr>
        <p:spPr>
          <a:xfrm>
            <a:off x="14849856" y="47759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3" name="Text Placeholder 72">
            <a:extLst>
              <a:ext uri="{FF2B5EF4-FFF2-40B4-BE49-F238E27FC236}">
                <a16:creationId xmlns:a16="http://schemas.microsoft.com/office/drawing/2014/main" id="{0AF2C057-E37F-DF31-845D-87501490EAB6}"/>
              </a:ext>
            </a:extLst>
          </p:cNvPr>
          <p:cNvSpPr>
            <a:spLocks noGrp="1"/>
          </p:cNvSpPr>
          <p:nvPr>
            <p:ph type="body" sz="quarter" idx="44" hasCustomPrompt="1"/>
          </p:nvPr>
        </p:nvSpPr>
        <p:spPr>
          <a:xfrm>
            <a:off x="14849158" y="5696713"/>
            <a:ext cx="2397125"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5" name="Text Placeholder 74">
            <a:extLst>
              <a:ext uri="{FF2B5EF4-FFF2-40B4-BE49-F238E27FC236}">
                <a16:creationId xmlns:a16="http://schemas.microsoft.com/office/drawing/2014/main" id="{FF5DD8BF-15A8-D952-AA99-39753D755AD4}"/>
              </a:ext>
            </a:extLst>
          </p:cNvPr>
          <p:cNvSpPr>
            <a:spLocks noGrp="1"/>
          </p:cNvSpPr>
          <p:nvPr>
            <p:ph type="body" sz="quarter" idx="45" hasCustomPrompt="1"/>
          </p:nvPr>
        </p:nvSpPr>
        <p:spPr>
          <a:xfrm>
            <a:off x="14849856" y="6617463"/>
            <a:ext cx="2395728" cy="639763"/>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sp>
        <p:nvSpPr>
          <p:cNvPr id="77" name="Text Placeholder 76">
            <a:extLst>
              <a:ext uri="{FF2B5EF4-FFF2-40B4-BE49-F238E27FC236}">
                <a16:creationId xmlns:a16="http://schemas.microsoft.com/office/drawing/2014/main" id="{5C7EE7B5-3E84-2148-EFD2-915E54123AF8}"/>
              </a:ext>
            </a:extLst>
          </p:cNvPr>
          <p:cNvSpPr>
            <a:spLocks noGrp="1"/>
          </p:cNvSpPr>
          <p:nvPr>
            <p:ph type="body" sz="quarter" idx="46" hasCustomPrompt="1"/>
          </p:nvPr>
        </p:nvSpPr>
        <p:spPr>
          <a:xfrm>
            <a:off x="14849952" y="7538213"/>
            <a:ext cx="2395537" cy="657225"/>
          </a:xfrm>
          <a:solidFill>
            <a:schemeClr val="bg1"/>
          </a:solidFill>
          <a:ln w="12700">
            <a:solidFill>
              <a:srgbClr val="474C55"/>
            </a:solidFill>
          </a:ln>
        </p:spPr>
        <p:txBody>
          <a:bodyPr anchor="ctr"/>
          <a:lstStyle>
            <a:lvl1pPr marL="0" indent="0" algn="ctr">
              <a:buNone/>
              <a:defRPr sz="1600" b="1">
                <a:solidFill>
                  <a:schemeClr val="tx2"/>
                </a:solidFill>
              </a:defRPr>
            </a:lvl1pPr>
          </a:lstStyle>
          <a:p>
            <a:pPr lvl="0"/>
            <a:r>
              <a:rPr lang="en-US" dirty="0"/>
              <a:t>Name goes here</a:t>
            </a:r>
          </a:p>
        </p:txBody>
      </p:sp>
      <p:sp>
        <p:nvSpPr>
          <p:cNvPr id="79" name="Text Placeholder 78">
            <a:extLst>
              <a:ext uri="{FF2B5EF4-FFF2-40B4-BE49-F238E27FC236}">
                <a16:creationId xmlns:a16="http://schemas.microsoft.com/office/drawing/2014/main" id="{23A21023-1E4B-6093-FA96-4480988999C2}"/>
              </a:ext>
            </a:extLst>
          </p:cNvPr>
          <p:cNvSpPr>
            <a:spLocks noGrp="1"/>
          </p:cNvSpPr>
          <p:nvPr>
            <p:ph type="body" sz="quarter" idx="47" hasCustomPrompt="1"/>
          </p:nvPr>
        </p:nvSpPr>
        <p:spPr>
          <a:xfrm>
            <a:off x="14849952" y="8476426"/>
            <a:ext cx="2395537" cy="658812"/>
          </a:xfrm>
          <a:solidFill>
            <a:schemeClr val="bg1"/>
          </a:solidFill>
          <a:ln w="12700">
            <a:solidFill>
              <a:srgbClr val="474C55"/>
            </a:solidFill>
          </a:ln>
        </p:spPr>
        <p:txBody>
          <a:bodyPr anchor="ctr"/>
          <a:lstStyle>
            <a:lvl1pPr marL="0" indent="0" algn="ctr">
              <a:buFontTx/>
              <a:buNone/>
              <a:defRPr sz="1600" b="1">
                <a:solidFill>
                  <a:schemeClr val="tx2"/>
                </a:solidFill>
              </a:defRPr>
            </a:lvl1pPr>
          </a:lstStyle>
          <a:p>
            <a:pPr lvl="0"/>
            <a:r>
              <a:rPr lang="en-US" dirty="0"/>
              <a:t>Name goes here</a:t>
            </a:r>
          </a:p>
        </p:txBody>
      </p:sp>
      <p:cxnSp>
        <p:nvCxnSpPr>
          <p:cNvPr id="89" name="Elbow Connector 88">
            <a:extLst>
              <a:ext uri="{FF2B5EF4-FFF2-40B4-BE49-F238E27FC236}">
                <a16:creationId xmlns:a16="http://schemas.microsoft.com/office/drawing/2014/main" id="{AD8B0CF7-F2BB-5006-8A1E-859195777D0C}"/>
              </a:ext>
            </a:extLst>
          </p:cNvPr>
          <p:cNvCxnSpPr>
            <a:cxnSpLocks/>
          </p:cNvCxnSpPr>
          <p:nvPr userDrawn="1"/>
        </p:nvCxnSpPr>
        <p:spPr>
          <a:xfrm flipV="1">
            <a:off x="2206321" y="3872780"/>
            <a:ext cx="13841399" cy="140067"/>
          </a:xfrm>
          <a:prstGeom prst="bentConnector4">
            <a:avLst>
              <a:gd name="adj1" fmla="val -20"/>
              <a:gd name="adj2" fmla="val 263208"/>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0C45DE-1D34-D207-F461-88F29DDA18D4}"/>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0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2_Organizational Name Pic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9213783" y="3380588"/>
            <a:ext cx="2395728" cy="640080"/>
          </a:xfrm>
          <a:solidFill>
            <a:srgbClr val="00437B"/>
          </a:solidFill>
          <a:ln w="12700">
            <a:solidFill>
              <a:srgbClr val="474C55"/>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8" name="Picture Placeholder 7">
            <a:extLst>
              <a:ext uri="{FF2B5EF4-FFF2-40B4-BE49-F238E27FC236}">
                <a16:creationId xmlns:a16="http://schemas.microsoft.com/office/drawing/2014/main" id="{56BE1B34-EC8A-AA0A-0178-3457F5DAF0B5}"/>
              </a:ext>
            </a:extLst>
          </p:cNvPr>
          <p:cNvSpPr>
            <a:spLocks noGrp="1"/>
          </p:cNvSpPr>
          <p:nvPr>
            <p:ph type="pic" sz="quarter" idx="12"/>
          </p:nvPr>
        </p:nvSpPr>
        <p:spPr>
          <a:xfrm>
            <a:off x="8068379" y="3179606"/>
            <a:ext cx="1005840" cy="1005840"/>
          </a:xfrm>
          <a:solidFill>
            <a:schemeClr val="bg1"/>
          </a:solidFill>
        </p:spPr>
        <p:txBody>
          <a:bodyPr/>
          <a:lstStyle>
            <a:lvl1pPr marL="0" indent="0">
              <a:buNone/>
              <a:defRPr sz="1800"/>
            </a:lvl1pPr>
          </a:lstStyle>
          <a:p>
            <a:endParaRPr lang="en-US" dirty="0"/>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10126608" y="1555119"/>
            <a:ext cx="159" cy="6485422"/>
          </a:xfrm>
          <a:prstGeom prst="bentConnector3">
            <a:avLst>
              <a:gd name="adj1" fmla="val -231635220"/>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p:cNvCxnSpPr>
          <p:nvPr userDrawn="1"/>
        </p:nvCxnSpPr>
        <p:spPr>
          <a:xfrm rot="5400000" flipH="1" flipV="1">
            <a:off x="6381419" y="4411180"/>
            <a:ext cx="18288" cy="4480560"/>
          </a:xfrm>
          <a:prstGeom prst="bentConnector3">
            <a:avLst>
              <a:gd name="adj1" fmla="val 3499344"/>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10411647"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6877158" y="5306821"/>
            <a:ext cx="0" cy="705508"/>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3369399" y="5437672"/>
            <a:ext cx="22693" cy="1223567"/>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5686113" y="4797751"/>
            <a:ext cx="2395728" cy="640080"/>
          </a:xfrm>
          <a:solidFill>
            <a:srgbClr val="00437B"/>
          </a:solidFill>
          <a:ln>
            <a:solidFill>
              <a:srgbClr val="474C55"/>
            </a:solidFill>
          </a:ln>
        </p:spPr>
        <p:txBody>
          <a:bodyPr lIns="137160" anchor="ctr"/>
          <a:lstStyle>
            <a:lvl1pPr marL="0" indent="0">
              <a:lnSpc>
                <a:spcPts val="1920"/>
              </a:lnSpc>
              <a:spcBef>
                <a:spcPts val="0"/>
              </a:spcBef>
              <a:buFontTx/>
              <a:buNone/>
              <a:defRPr sz="1600" b="1">
                <a:solidFill>
                  <a:schemeClr val="bg1"/>
                </a:solidFill>
              </a:defRPr>
            </a:lvl1pPr>
          </a:lstStyle>
          <a:p>
            <a:pPr lvl="0"/>
            <a:r>
              <a:rPr lang="en-US" dirty="0"/>
              <a:t>Name goes here</a:t>
            </a:r>
          </a:p>
        </p:txBody>
      </p:sp>
      <p:sp>
        <p:nvSpPr>
          <p:cNvPr id="24" name="Picture Placeholder 23">
            <a:extLst>
              <a:ext uri="{FF2B5EF4-FFF2-40B4-BE49-F238E27FC236}">
                <a16:creationId xmlns:a16="http://schemas.microsoft.com/office/drawing/2014/main" id="{FEA4E2D4-FB31-013A-A8ED-C3CF44EB7E78}"/>
              </a:ext>
            </a:extLst>
          </p:cNvPr>
          <p:cNvSpPr>
            <a:spLocks noGrp="1"/>
          </p:cNvSpPr>
          <p:nvPr>
            <p:ph type="pic" sz="quarter" idx="14"/>
          </p:nvPr>
        </p:nvSpPr>
        <p:spPr>
          <a:xfrm>
            <a:off x="4509947" y="4606298"/>
            <a:ext cx="1005840" cy="1005840"/>
          </a:xfrm>
        </p:spPr>
        <p:txBody>
          <a:bodyPr/>
          <a:lstStyle>
            <a:lvl1pPr marL="0" indent="0">
              <a:buFontTx/>
              <a:buNone/>
              <a:defRPr sz="1800"/>
            </a:lvl1pPr>
          </a:lstStyle>
          <a:p>
            <a:endParaRPr lang="en-US" dirty="0"/>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952419" y="6661239"/>
            <a:ext cx="2395728" cy="640080"/>
          </a:xfrm>
          <a:solidFill>
            <a:srgbClr val="00437B"/>
          </a:solidFill>
          <a:ln w="12700">
            <a:solidFill>
              <a:srgbClr val="474C55"/>
            </a:solidFill>
          </a:ln>
        </p:spPr>
        <p:txBody>
          <a:bodyPr l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28" name="Picture Placeholder 27">
            <a:extLst>
              <a:ext uri="{FF2B5EF4-FFF2-40B4-BE49-F238E27FC236}">
                <a16:creationId xmlns:a16="http://schemas.microsoft.com/office/drawing/2014/main" id="{AB2A1C28-8A01-10AF-7E7E-BDF26545234C}"/>
              </a:ext>
            </a:extLst>
          </p:cNvPr>
          <p:cNvSpPr>
            <a:spLocks noGrp="1"/>
          </p:cNvSpPr>
          <p:nvPr>
            <p:ph type="pic" sz="quarter" idx="16"/>
          </p:nvPr>
        </p:nvSpPr>
        <p:spPr>
          <a:xfrm>
            <a:off x="1779817" y="6490785"/>
            <a:ext cx="1005840" cy="1005840"/>
          </a:xfrm>
        </p:spPr>
        <p:txBody>
          <a:bodyPr/>
          <a:lstStyle>
            <a:lvl1pPr marL="0" indent="0">
              <a:buNone/>
              <a:defRPr sz="1800"/>
            </a:lvl1pPr>
          </a:lstStyle>
          <a:p>
            <a:endParaRPr lang="en-US" dirty="0"/>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7432979" y="6660604"/>
            <a:ext cx="2395728" cy="641350"/>
          </a:xfrm>
          <a:solidFill>
            <a:srgbClr val="00437B"/>
          </a:solidFill>
          <a:ln w="12700">
            <a:solidFill>
              <a:srgbClr val="00437B"/>
            </a:solidFill>
          </a:ln>
        </p:spPr>
        <p:txBody>
          <a:bodyPr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2" name="Picture Placeholder 31">
            <a:extLst>
              <a:ext uri="{FF2B5EF4-FFF2-40B4-BE49-F238E27FC236}">
                <a16:creationId xmlns:a16="http://schemas.microsoft.com/office/drawing/2014/main" id="{A36ACE5C-DADC-8ED7-C0F3-09EC2F8439A7}"/>
              </a:ext>
            </a:extLst>
          </p:cNvPr>
          <p:cNvSpPr>
            <a:spLocks noGrp="1"/>
          </p:cNvSpPr>
          <p:nvPr>
            <p:ph type="pic" sz="quarter" idx="18"/>
          </p:nvPr>
        </p:nvSpPr>
        <p:spPr>
          <a:xfrm>
            <a:off x="6248196" y="6490785"/>
            <a:ext cx="1005840" cy="1005840"/>
          </a:xfrm>
        </p:spPr>
        <p:txBody>
          <a:bodyPr/>
          <a:lstStyle>
            <a:lvl1pPr marL="0" indent="0">
              <a:buFontTx/>
              <a:buNone/>
              <a:defRPr sz="1800"/>
            </a:lvl1pPr>
          </a:lstStyle>
          <a:p>
            <a:endParaRPr lang="en-US"/>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2171535" y="4797910"/>
            <a:ext cx="2395728" cy="639762"/>
          </a:xfrm>
          <a:solidFill>
            <a:srgbClr val="00437B"/>
          </a:solidFill>
          <a:ln w="12700">
            <a:solidFill>
              <a:srgbClr val="00437B"/>
            </a:solidFill>
          </a:ln>
        </p:spPr>
        <p:txBody>
          <a:bodyPr lIns="137160" rIns="137160" anchor="ctr"/>
          <a:lstStyle>
            <a:lvl1pPr marL="0" indent="0" algn="l">
              <a:lnSpc>
                <a:spcPts val="1920"/>
              </a:lnSpc>
              <a:spcBef>
                <a:spcPts val="0"/>
              </a:spcBef>
              <a:buFontTx/>
              <a:buNone/>
              <a:defRPr sz="1600" b="1">
                <a:solidFill>
                  <a:schemeClr val="bg1"/>
                </a:solidFill>
              </a:defRPr>
            </a:lvl1pPr>
          </a:lstStyle>
          <a:p>
            <a:pPr lvl="0"/>
            <a:r>
              <a:rPr lang="en-US" dirty="0"/>
              <a:t>Name goes here</a:t>
            </a:r>
          </a:p>
        </p:txBody>
      </p:sp>
      <p:sp>
        <p:nvSpPr>
          <p:cNvPr id="39" name="Picture Placeholder 38">
            <a:extLst>
              <a:ext uri="{FF2B5EF4-FFF2-40B4-BE49-F238E27FC236}">
                <a16:creationId xmlns:a16="http://schemas.microsoft.com/office/drawing/2014/main" id="{102CBB90-C91A-DEAE-42B9-7004D06158AA}"/>
              </a:ext>
            </a:extLst>
          </p:cNvPr>
          <p:cNvSpPr>
            <a:spLocks noGrp="1"/>
          </p:cNvSpPr>
          <p:nvPr>
            <p:ph type="pic" sz="quarter" idx="20"/>
          </p:nvPr>
        </p:nvSpPr>
        <p:spPr>
          <a:xfrm>
            <a:off x="11007282" y="4615543"/>
            <a:ext cx="1005840" cy="1006475"/>
          </a:xfrm>
        </p:spPr>
        <p:txBody>
          <a:bodyPr/>
          <a:lstStyle>
            <a:lvl1pPr marL="0" indent="0">
              <a:buFontTx/>
              <a:buNone/>
              <a:defRPr sz="1800"/>
            </a:lvl1pPr>
          </a:lstStyle>
          <a:p>
            <a:endParaRPr lang="en-US"/>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2194228" y="6661239"/>
            <a:ext cx="2395728" cy="640080"/>
          </a:xfrm>
          <a:solidFill>
            <a:srgbClr val="00437B"/>
          </a:solidFill>
        </p:spPr>
        <p:txBody>
          <a:bodyPr lIns="137160" rIns="137160" anchor="ctr"/>
          <a:lstStyle>
            <a:lvl1pPr marL="0" indent="0">
              <a:lnSpc>
                <a:spcPts val="1920"/>
              </a:lnSpc>
              <a:spcBef>
                <a:spcPts val="0"/>
              </a:spcBef>
              <a:buNone/>
              <a:defRPr sz="1600" b="1">
                <a:solidFill>
                  <a:schemeClr val="bg1"/>
                </a:solidFill>
              </a:defRPr>
            </a:lvl1pPr>
          </a:lstStyle>
          <a:p>
            <a:pPr lvl="0"/>
            <a:r>
              <a:rPr lang="en-US" dirty="0"/>
              <a:t>Name goes here</a:t>
            </a:r>
          </a:p>
        </p:txBody>
      </p:sp>
      <p:sp>
        <p:nvSpPr>
          <p:cNvPr id="43" name="Picture Placeholder 42">
            <a:extLst>
              <a:ext uri="{FF2B5EF4-FFF2-40B4-BE49-F238E27FC236}">
                <a16:creationId xmlns:a16="http://schemas.microsoft.com/office/drawing/2014/main" id="{A1F8EECA-3817-8C83-FF4E-5BDD45FD19D2}"/>
              </a:ext>
            </a:extLst>
          </p:cNvPr>
          <p:cNvSpPr>
            <a:spLocks noGrp="1"/>
          </p:cNvSpPr>
          <p:nvPr>
            <p:ph type="pic" sz="quarter" idx="22"/>
          </p:nvPr>
        </p:nvSpPr>
        <p:spPr>
          <a:xfrm>
            <a:off x="11007282" y="6490785"/>
            <a:ext cx="1005840" cy="1005840"/>
          </a:xfrm>
        </p:spPr>
        <p:txBody>
          <a:bodyPr/>
          <a:lstStyle>
            <a:lvl1pPr marL="0" indent="0">
              <a:buNone/>
              <a:defRPr sz="1800"/>
            </a:lvl1pPr>
          </a:lstStyle>
          <a:p>
            <a:endParaRPr lang="en-US"/>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7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3_ Organizational Nam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3E5-20EC-21EE-B811-7886E383F654}"/>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2445C668-DEE6-34CE-D215-E14C63B86B7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8D315A33-ACFE-8848-7096-224AEC22CDB4}"/>
              </a:ext>
            </a:extLst>
          </p:cNvPr>
          <p:cNvSpPr>
            <a:spLocks noGrp="1"/>
          </p:cNvSpPr>
          <p:nvPr>
            <p:ph type="body" sz="quarter" idx="11" hasCustomPrompt="1"/>
          </p:nvPr>
        </p:nvSpPr>
        <p:spPr>
          <a:xfrm>
            <a:off x="7946136" y="3380588"/>
            <a:ext cx="2395728" cy="640080"/>
          </a:xfrm>
          <a:solidFill>
            <a:srgbClr val="00437B"/>
          </a:solidFill>
          <a:ln w="12700">
            <a:solidFill>
              <a:srgbClr val="474C55"/>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cxnSp>
        <p:nvCxnSpPr>
          <p:cNvPr id="9" name="Elbow Connector 8">
            <a:extLst>
              <a:ext uri="{FF2B5EF4-FFF2-40B4-BE49-F238E27FC236}">
                <a16:creationId xmlns:a16="http://schemas.microsoft.com/office/drawing/2014/main" id="{BA794327-30F5-0E6A-A96A-AD7ED71BE037}"/>
              </a:ext>
            </a:extLst>
          </p:cNvPr>
          <p:cNvCxnSpPr>
            <a:cxnSpLocks/>
            <a:stCxn id="22" idx="0"/>
            <a:endCxn id="37" idx="0"/>
          </p:cNvCxnSpPr>
          <p:nvPr userDrawn="1"/>
        </p:nvCxnSpPr>
        <p:spPr>
          <a:xfrm rot="16200000" flipH="1">
            <a:off x="9143918" y="1270162"/>
            <a:ext cx="159" cy="7055337"/>
          </a:xfrm>
          <a:prstGeom prst="bentConnector3">
            <a:avLst>
              <a:gd name="adj1" fmla="val -229898742"/>
            </a:avLst>
          </a:prstGeom>
          <a:ln cmpd="sng">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E2D4758-7FB2-766A-99C5-71AF714BD5CB}"/>
              </a:ext>
            </a:extLst>
          </p:cNvPr>
          <p:cNvCxnSpPr>
            <a:cxnSpLocks/>
            <a:stCxn id="26" idx="0"/>
            <a:endCxn id="30" idx="0"/>
          </p:cNvCxnSpPr>
          <p:nvPr userDrawn="1"/>
        </p:nvCxnSpPr>
        <p:spPr>
          <a:xfrm rot="5400000" flipH="1" flipV="1">
            <a:off x="5583052" y="3858003"/>
            <a:ext cx="635" cy="4725534"/>
          </a:xfrm>
          <a:prstGeom prst="bentConnector3">
            <a:avLst>
              <a:gd name="adj1" fmla="val 62340000"/>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D8472B-99DD-EB71-CCFD-50F634DE9A3B}"/>
              </a:ext>
            </a:extLst>
          </p:cNvPr>
          <p:cNvCxnSpPr>
            <a:cxnSpLocks/>
            <a:endCxn id="6" idx="2"/>
          </p:cNvCxnSpPr>
          <p:nvPr userDrawn="1"/>
        </p:nvCxnSpPr>
        <p:spPr>
          <a:xfrm flipV="1">
            <a:off x="9144000" y="4020668"/>
            <a:ext cx="0" cy="406953"/>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AB329-CA18-4BAC-86EF-A4F133C08386}"/>
              </a:ext>
            </a:extLst>
          </p:cNvPr>
          <p:cNvCxnSpPr>
            <a:cxnSpLocks/>
          </p:cNvCxnSpPr>
          <p:nvPr userDrawn="1"/>
        </p:nvCxnSpPr>
        <p:spPr>
          <a:xfrm>
            <a:off x="5609511" y="5229522"/>
            <a:ext cx="0" cy="590396"/>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64CEC-32B7-0A10-2294-7723FFFF30B3}"/>
              </a:ext>
            </a:extLst>
          </p:cNvPr>
          <p:cNvCxnSpPr>
            <a:cxnSpLocks/>
            <a:stCxn id="37" idx="2"/>
            <a:endCxn id="41" idx="0"/>
          </p:cNvCxnSpPr>
          <p:nvPr userDrawn="1"/>
        </p:nvCxnSpPr>
        <p:spPr>
          <a:xfrm>
            <a:off x="12671667" y="5437672"/>
            <a:ext cx="0" cy="764492"/>
          </a:xfrm>
          <a:prstGeom prst="line">
            <a:avLst/>
          </a:prstGeom>
          <a:ln>
            <a:solidFill>
              <a:srgbClr val="474C55"/>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1C9103F2-56C7-042F-1934-54C4490152D1}"/>
              </a:ext>
            </a:extLst>
          </p:cNvPr>
          <p:cNvSpPr>
            <a:spLocks noGrp="1"/>
          </p:cNvSpPr>
          <p:nvPr>
            <p:ph type="body" sz="quarter" idx="13" hasCustomPrompt="1"/>
          </p:nvPr>
        </p:nvSpPr>
        <p:spPr>
          <a:xfrm>
            <a:off x="4418466" y="4797751"/>
            <a:ext cx="2395728" cy="640080"/>
          </a:xfrm>
          <a:solidFill>
            <a:srgbClr val="00437B"/>
          </a:solidFill>
          <a:ln>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26" name="Text Placeholder 25">
            <a:extLst>
              <a:ext uri="{FF2B5EF4-FFF2-40B4-BE49-F238E27FC236}">
                <a16:creationId xmlns:a16="http://schemas.microsoft.com/office/drawing/2014/main" id="{A8EB774C-227A-D22E-EA2D-C55B64336962}"/>
              </a:ext>
            </a:extLst>
          </p:cNvPr>
          <p:cNvSpPr>
            <a:spLocks noGrp="1"/>
          </p:cNvSpPr>
          <p:nvPr>
            <p:ph type="body" sz="quarter" idx="15" hasCustomPrompt="1"/>
          </p:nvPr>
        </p:nvSpPr>
        <p:spPr>
          <a:xfrm>
            <a:off x="2022738" y="6221087"/>
            <a:ext cx="2395728" cy="640080"/>
          </a:xfrm>
          <a:solidFill>
            <a:srgbClr val="00437B"/>
          </a:solidFill>
          <a:ln w="12700">
            <a:solidFill>
              <a:srgbClr val="474C55"/>
            </a:solidFill>
          </a:ln>
        </p:spPr>
        <p:txBody>
          <a:bodyPr l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0" name="Text Placeholder 29">
            <a:extLst>
              <a:ext uri="{FF2B5EF4-FFF2-40B4-BE49-F238E27FC236}">
                <a16:creationId xmlns:a16="http://schemas.microsoft.com/office/drawing/2014/main" id="{BC37BD2F-2BAF-3B4A-06D3-1442F4B661A8}"/>
              </a:ext>
            </a:extLst>
          </p:cNvPr>
          <p:cNvSpPr>
            <a:spLocks noGrp="1"/>
          </p:cNvSpPr>
          <p:nvPr>
            <p:ph type="body" sz="quarter" idx="17" hasCustomPrompt="1"/>
          </p:nvPr>
        </p:nvSpPr>
        <p:spPr>
          <a:xfrm>
            <a:off x="6748272" y="6220452"/>
            <a:ext cx="2395728" cy="641350"/>
          </a:xfrm>
          <a:solidFill>
            <a:srgbClr val="00437B"/>
          </a:solidFill>
          <a:ln w="12700">
            <a:solidFill>
              <a:srgbClr val="00437B"/>
            </a:solidFill>
          </a:ln>
        </p:spPr>
        <p:txBody>
          <a:bodyPr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37" name="Text Placeholder 36">
            <a:extLst>
              <a:ext uri="{FF2B5EF4-FFF2-40B4-BE49-F238E27FC236}">
                <a16:creationId xmlns:a16="http://schemas.microsoft.com/office/drawing/2014/main" id="{3C6EED37-FEB3-03E2-FE8B-362D665194F8}"/>
              </a:ext>
            </a:extLst>
          </p:cNvPr>
          <p:cNvSpPr>
            <a:spLocks noGrp="1"/>
          </p:cNvSpPr>
          <p:nvPr>
            <p:ph type="body" sz="quarter" idx="19" hasCustomPrompt="1"/>
          </p:nvPr>
        </p:nvSpPr>
        <p:spPr>
          <a:xfrm>
            <a:off x="11473803" y="4797910"/>
            <a:ext cx="2395728" cy="639762"/>
          </a:xfrm>
          <a:solidFill>
            <a:srgbClr val="00437B"/>
          </a:solidFill>
          <a:ln w="12700">
            <a:solidFill>
              <a:srgbClr val="00437B"/>
            </a:solidFill>
          </a:ln>
        </p:spPr>
        <p:txBody>
          <a:bodyPr lIns="137160" rIns="137160" anchor="ctr"/>
          <a:lstStyle>
            <a:lvl1pPr marL="0" indent="0" algn="ctr">
              <a:lnSpc>
                <a:spcPts val="1920"/>
              </a:lnSpc>
              <a:spcBef>
                <a:spcPts val="0"/>
              </a:spcBef>
              <a:buFontTx/>
              <a:buNone/>
              <a:defRPr sz="1600" b="1">
                <a:solidFill>
                  <a:schemeClr val="bg1"/>
                </a:solidFill>
              </a:defRPr>
            </a:lvl1pPr>
          </a:lstStyle>
          <a:p>
            <a:pPr lvl="0"/>
            <a:r>
              <a:rPr lang="en-US" dirty="0"/>
              <a:t>Name goes here</a:t>
            </a:r>
          </a:p>
        </p:txBody>
      </p:sp>
      <p:sp>
        <p:nvSpPr>
          <p:cNvPr id="41" name="Text Placeholder 40">
            <a:extLst>
              <a:ext uri="{FF2B5EF4-FFF2-40B4-BE49-F238E27FC236}">
                <a16:creationId xmlns:a16="http://schemas.microsoft.com/office/drawing/2014/main" id="{7E0F685C-49D8-5234-FD63-2162A92B826B}"/>
              </a:ext>
            </a:extLst>
          </p:cNvPr>
          <p:cNvSpPr>
            <a:spLocks noGrp="1"/>
          </p:cNvSpPr>
          <p:nvPr>
            <p:ph type="body" sz="quarter" idx="21" hasCustomPrompt="1"/>
          </p:nvPr>
        </p:nvSpPr>
        <p:spPr>
          <a:xfrm>
            <a:off x="11473803" y="6202164"/>
            <a:ext cx="2395728" cy="640080"/>
          </a:xfrm>
          <a:solidFill>
            <a:srgbClr val="00437B"/>
          </a:solidFill>
        </p:spPr>
        <p:txBody>
          <a:bodyPr lIns="137160" rIns="137160" anchor="ctr"/>
          <a:lstStyle>
            <a:lvl1pPr marL="0" indent="0" algn="ctr">
              <a:lnSpc>
                <a:spcPts val="1920"/>
              </a:lnSpc>
              <a:spcBef>
                <a:spcPts val="0"/>
              </a:spcBef>
              <a:buNone/>
              <a:defRPr sz="1600" b="1">
                <a:solidFill>
                  <a:schemeClr val="bg1"/>
                </a:solidFill>
              </a:defRPr>
            </a:lvl1pPr>
          </a:lstStyle>
          <a:p>
            <a:pPr lvl="0"/>
            <a:r>
              <a:rPr lang="en-US" dirty="0"/>
              <a:t>Name goes here</a:t>
            </a:r>
          </a:p>
        </p:txBody>
      </p:sp>
      <p:cxnSp>
        <p:nvCxnSpPr>
          <p:cNvPr id="5" name="Straight Connector 4">
            <a:extLst>
              <a:ext uri="{FF2B5EF4-FFF2-40B4-BE49-F238E27FC236}">
                <a16:creationId xmlns:a16="http://schemas.microsoft.com/office/drawing/2014/main" id="{3318EBF6-B70D-B053-5E41-8FE5343E6769}"/>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65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1_One Phone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CC4A-7F70-4E68-8E06-9786F3169030}"/>
              </a:ext>
            </a:extLst>
          </p:cNvPr>
          <p:cNvSpPr>
            <a:spLocks noGrp="1"/>
          </p:cNvSpPr>
          <p:nvPr>
            <p:ph type="title"/>
          </p:nvPr>
        </p:nvSpPr>
        <p:spPr>
          <a:xfrm>
            <a:off x="5892799" y="271849"/>
            <a:ext cx="1165173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9C2E2410-4E1A-E96C-1B65-658D9703752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12" name="Picture 11" descr="A black screen with silver frame&#10;&#10;Description automatically generated">
            <a:extLst>
              <a:ext uri="{FF2B5EF4-FFF2-40B4-BE49-F238E27FC236}">
                <a16:creationId xmlns:a16="http://schemas.microsoft.com/office/drawing/2014/main" id="{8E0FFE31-56AE-2786-A01C-0E6DA7BDC7EA}"/>
              </a:ext>
            </a:extLst>
          </p:cNvPr>
          <p:cNvPicPr>
            <a:picLocks noChangeAspect="1"/>
          </p:cNvPicPr>
          <p:nvPr userDrawn="1"/>
        </p:nvPicPr>
        <p:blipFill>
          <a:blip r:embed="rId2"/>
          <a:stretch>
            <a:fillRect/>
          </a:stretch>
        </p:blipFill>
        <p:spPr>
          <a:xfrm>
            <a:off x="685800" y="722481"/>
            <a:ext cx="4279900" cy="8559800"/>
          </a:xfrm>
          <a:prstGeom prst="rect">
            <a:avLst/>
          </a:prstGeom>
        </p:spPr>
      </p:pic>
      <p:sp>
        <p:nvSpPr>
          <p:cNvPr id="13" name="Picture Placeholder 10">
            <a:extLst>
              <a:ext uri="{FF2B5EF4-FFF2-40B4-BE49-F238E27FC236}">
                <a16:creationId xmlns:a16="http://schemas.microsoft.com/office/drawing/2014/main" id="{EEE4E9D4-53C4-1857-2519-5947A501E3C2}"/>
              </a:ext>
            </a:extLst>
          </p:cNvPr>
          <p:cNvSpPr>
            <a:spLocks noGrp="1"/>
          </p:cNvSpPr>
          <p:nvPr>
            <p:ph type="pic" sz="quarter" idx="11"/>
          </p:nvPr>
        </p:nvSpPr>
        <p:spPr>
          <a:xfrm>
            <a:off x="949841" y="953631"/>
            <a:ext cx="3720030" cy="8053844"/>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5" name="Text Placeholder 14">
            <a:extLst>
              <a:ext uri="{FF2B5EF4-FFF2-40B4-BE49-F238E27FC236}">
                <a16:creationId xmlns:a16="http://schemas.microsoft.com/office/drawing/2014/main" id="{4F407E58-93F0-7800-E900-157883DCAC68}"/>
              </a:ext>
            </a:extLst>
          </p:cNvPr>
          <p:cNvSpPr>
            <a:spLocks noGrp="1"/>
          </p:cNvSpPr>
          <p:nvPr>
            <p:ph type="body" sz="quarter" idx="12" hasCustomPrompt="1"/>
          </p:nvPr>
        </p:nvSpPr>
        <p:spPr>
          <a:xfrm>
            <a:off x="5892799" y="2740025"/>
            <a:ext cx="9969500" cy="616585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cxnSp>
        <p:nvCxnSpPr>
          <p:cNvPr id="6" name="Straight Connector 5">
            <a:extLst>
              <a:ext uri="{FF2B5EF4-FFF2-40B4-BE49-F238E27FC236}">
                <a16:creationId xmlns:a16="http://schemas.microsoft.com/office/drawing/2014/main" id="{1EE92F23-9E00-783E-A969-0E3C29344895}"/>
              </a:ext>
            </a:extLst>
          </p:cNvPr>
          <p:cNvCxnSpPr/>
          <p:nvPr userDrawn="1"/>
        </p:nvCxnSpPr>
        <p:spPr>
          <a:xfrm>
            <a:off x="60352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50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2_Two Phones and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6625-6A41-BC22-95CC-B00ED8117DC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42DE7-E534-80CE-B3DA-2494136BF44A}"/>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black screen with silver frame&#10;&#10;Description automatically generated">
            <a:extLst>
              <a:ext uri="{FF2B5EF4-FFF2-40B4-BE49-F238E27FC236}">
                <a16:creationId xmlns:a16="http://schemas.microsoft.com/office/drawing/2014/main" id="{DD502311-C3D8-AD28-78BA-EB301723EB28}"/>
              </a:ext>
            </a:extLst>
          </p:cNvPr>
          <p:cNvPicPr>
            <a:picLocks noChangeAspect="1"/>
          </p:cNvPicPr>
          <p:nvPr userDrawn="1"/>
        </p:nvPicPr>
        <p:blipFill>
          <a:blip r:embed="rId2"/>
          <a:stretch>
            <a:fillRect/>
          </a:stretch>
        </p:blipFill>
        <p:spPr>
          <a:xfrm>
            <a:off x="685800" y="2551281"/>
            <a:ext cx="3276600" cy="6553200"/>
          </a:xfrm>
          <a:prstGeom prst="rect">
            <a:avLst/>
          </a:prstGeom>
        </p:spPr>
      </p:pic>
      <p:pic>
        <p:nvPicPr>
          <p:cNvPr id="7" name="Picture 6" descr="A black screen with silver frame&#10;&#10;Description automatically generated">
            <a:extLst>
              <a:ext uri="{FF2B5EF4-FFF2-40B4-BE49-F238E27FC236}">
                <a16:creationId xmlns:a16="http://schemas.microsoft.com/office/drawing/2014/main" id="{F98F9D45-5EB1-3D88-1EC2-E7F87142570F}"/>
              </a:ext>
            </a:extLst>
          </p:cNvPr>
          <p:cNvPicPr>
            <a:picLocks noChangeAspect="1"/>
          </p:cNvPicPr>
          <p:nvPr userDrawn="1"/>
        </p:nvPicPr>
        <p:blipFill>
          <a:blip r:embed="rId2"/>
          <a:stretch>
            <a:fillRect/>
          </a:stretch>
        </p:blipFill>
        <p:spPr>
          <a:xfrm>
            <a:off x="9144000" y="2547252"/>
            <a:ext cx="3276600" cy="6553200"/>
          </a:xfrm>
          <a:prstGeom prst="rect">
            <a:avLst/>
          </a:prstGeom>
        </p:spPr>
      </p:pic>
      <p:sp>
        <p:nvSpPr>
          <p:cNvPr id="11" name="Picture Placeholder 10">
            <a:extLst>
              <a:ext uri="{FF2B5EF4-FFF2-40B4-BE49-F238E27FC236}">
                <a16:creationId xmlns:a16="http://schemas.microsoft.com/office/drawing/2014/main" id="{A1D6F1FA-86CE-FD41-0466-B21043E7E246}"/>
              </a:ext>
            </a:extLst>
          </p:cNvPr>
          <p:cNvSpPr>
            <a:spLocks noGrp="1"/>
          </p:cNvSpPr>
          <p:nvPr>
            <p:ph type="pic" sz="quarter" idx="11"/>
          </p:nvPr>
        </p:nvSpPr>
        <p:spPr>
          <a:xfrm>
            <a:off x="899041" y="2740026"/>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4" name="Text Placeholder 13">
            <a:extLst>
              <a:ext uri="{FF2B5EF4-FFF2-40B4-BE49-F238E27FC236}">
                <a16:creationId xmlns:a16="http://schemas.microsoft.com/office/drawing/2014/main" id="{21FCE2C0-C99A-BE4F-073C-622BBAE79D21}"/>
              </a:ext>
            </a:extLst>
          </p:cNvPr>
          <p:cNvSpPr>
            <a:spLocks noGrp="1"/>
          </p:cNvSpPr>
          <p:nvPr>
            <p:ph type="body" sz="quarter" idx="12" hasCustomPrompt="1"/>
          </p:nvPr>
        </p:nvSpPr>
        <p:spPr>
          <a:xfrm>
            <a:off x="4287838" y="2547938"/>
            <a:ext cx="4389437" cy="6443662"/>
          </a:xfrm>
        </p:spPr>
        <p:txBody>
          <a:bodyPr/>
          <a:lstStyle>
            <a:lvl1pPr marL="0" indent="0">
              <a:lnSpc>
                <a:spcPct val="150000"/>
              </a:lnSpc>
              <a:spcBef>
                <a:spcPts val="1000"/>
              </a:spcBef>
              <a:buNone/>
              <a:defRPr sz="1800">
                <a:solidFill>
                  <a:schemeClr val="tx2"/>
                </a:solidFill>
              </a:defRPr>
            </a:lvl1pPr>
            <a:lvl2pPr>
              <a:defRPr sz="1800"/>
            </a:lvl2pPr>
            <a:lvl3pPr>
              <a:defRPr sz="1800"/>
            </a:lvl3pPr>
            <a:lvl4pPr>
              <a:defRPr sz="1800"/>
            </a:lvl4pPr>
            <a:lvl5pPr>
              <a:defRPr sz="1800"/>
            </a:lvl5pPr>
          </a:lstStyle>
          <a:p>
            <a:pPr lvl="0"/>
            <a:r>
              <a:rPr lang="en-US" dirty="0"/>
              <a:t>Click to edit Master text styles </a:t>
            </a:r>
          </a:p>
        </p:txBody>
      </p:sp>
      <p:sp>
        <p:nvSpPr>
          <p:cNvPr id="15" name="Picture Placeholder 10">
            <a:extLst>
              <a:ext uri="{FF2B5EF4-FFF2-40B4-BE49-F238E27FC236}">
                <a16:creationId xmlns:a16="http://schemas.microsoft.com/office/drawing/2014/main" id="{88878753-DB19-96B5-FD52-0056C5E7A26C}"/>
              </a:ext>
            </a:extLst>
          </p:cNvPr>
          <p:cNvSpPr>
            <a:spLocks noGrp="1"/>
          </p:cNvSpPr>
          <p:nvPr>
            <p:ph type="pic" sz="quarter" idx="13"/>
          </p:nvPr>
        </p:nvSpPr>
        <p:spPr>
          <a:xfrm>
            <a:off x="9358312" y="2717324"/>
            <a:ext cx="2847975" cy="6165850"/>
          </a:xfrm>
          <a:custGeom>
            <a:avLst/>
            <a:gdLst>
              <a:gd name="connsiteX0" fmla="*/ 0 w 2828925"/>
              <a:gd name="connsiteY0" fmla="*/ 471497 h 6162675"/>
              <a:gd name="connsiteX1" fmla="*/ 471497 w 2828925"/>
              <a:gd name="connsiteY1" fmla="*/ 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28925"/>
              <a:gd name="connsiteY0" fmla="*/ 471497 h 6162675"/>
              <a:gd name="connsiteX1" fmla="*/ 280997 w 2828925"/>
              <a:gd name="connsiteY1" fmla="*/ 6350 h 6162675"/>
              <a:gd name="connsiteX2" fmla="*/ 2357428 w 2828925"/>
              <a:gd name="connsiteY2" fmla="*/ 0 h 6162675"/>
              <a:gd name="connsiteX3" fmla="*/ 2828925 w 2828925"/>
              <a:gd name="connsiteY3" fmla="*/ 471497 h 6162675"/>
              <a:gd name="connsiteX4" fmla="*/ 2828925 w 2828925"/>
              <a:gd name="connsiteY4" fmla="*/ 5691178 h 6162675"/>
              <a:gd name="connsiteX5" fmla="*/ 2357428 w 2828925"/>
              <a:gd name="connsiteY5" fmla="*/ 6162675 h 6162675"/>
              <a:gd name="connsiteX6" fmla="*/ 471497 w 2828925"/>
              <a:gd name="connsiteY6" fmla="*/ 6162675 h 6162675"/>
              <a:gd name="connsiteX7" fmla="*/ 0 w 2828925"/>
              <a:gd name="connsiteY7" fmla="*/ 5691178 h 6162675"/>
              <a:gd name="connsiteX8" fmla="*/ 0 w 2828925"/>
              <a:gd name="connsiteY8" fmla="*/ 471497 h 6162675"/>
              <a:gd name="connsiteX0" fmla="*/ 0 w 2835275"/>
              <a:gd name="connsiteY0" fmla="*/ 442922 h 6162675"/>
              <a:gd name="connsiteX1" fmla="*/ 287347 w 2835275"/>
              <a:gd name="connsiteY1" fmla="*/ 635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31797 w 2835275"/>
              <a:gd name="connsiteY1" fmla="*/ 9525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3637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5275"/>
              <a:gd name="connsiteY0" fmla="*/ 442922 h 6162675"/>
              <a:gd name="connsiteX1" fmla="*/ 306397 w 2835275"/>
              <a:gd name="connsiteY1" fmla="*/ 12700 h 6162675"/>
              <a:gd name="connsiteX2" fmla="*/ 2503478 w 2835275"/>
              <a:gd name="connsiteY2" fmla="*/ 0 h 6162675"/>
              <a:gd name="connsiteX3" fmla="*/ 2835275 w 2835275"/>
              <a:gd name="connsiteY3" fmla="*/ 471497 h 6162675"/>
              <a:gd name="connsiteX4" fmla="*/ 2835275 w 2835275"/>
              <a:gd name="connsiteY4" fmla="*/ 5691178 h 6162675"/>
              <a:gd name="connsiteX5" fmla="*/ 2363778 w 2835275"/>
              <a:gd name="connsiteY5" fmla="*/ 6162675 h 6162675"/>
              <a:gd name="connsiteX6" fmla="*/ 477847 w 2835275"/>
              <a:gd name="connsiteY6" fmla="*/ 6162675 h 6162675"/>
              <a:gd name="connsiteX7" fmla="*/ 6350 w 2835275"/>
              <a:gd name="connsiteY7" fmla="*/ 5691178 h 6162675"/>
              <a:gd name="connsiteX8" fmla="*/ 0 w 2835275"/>
              <a:gd name="connsiteY8" fmla="*/ 442922 h 6162675"/>
              <a:gd name="connsiteX0" fmla="*/ 0 w 2838450"/>
              <a:gd name="connsiteY0" fmla="*/ 442922 h 6162675"/>
              <a:gd name="connsiteX1" fmla="*/ 306397 w 2838450"/>
              <a:gd name="connsiteY1" fmla="*/ 12700 h 6162675"/>
              <a:gd name="connsiteX2" fmla="*/ 2503478 w 2838450"/>
              <a:gd name="connsiteY2" fmla="*/ 0 h 6162675"/>
              <a:gd name="connsiteX3" fmla="*/ 2838450 w 2838450"/>
              <a:gd name="connsiteY3" fmla="*/ 401647 h 6162675"/>
              <a:gd name="connsiteX4" fmla="*/ 2835275 w 2838450"/>
              <a:gd name="connsiteY4" fmla="*/ 5691178 h 6162675"/>
              <a:gd name="connsiteX5" fmla="*/ 2363778 w 2838450"/>
              <a:gd name="connsiteY5" fmla="*/ 6162675 h 6162675"/>
              <a:gd name="connsiteX6" fmla="*/ 477847 w 2838450"/>
              <a:gd name="connsiteY6" fmla="*/ 6162675 h 6162675"/>
              <a:gd name="connsiteX7" fmla="*/ 6350 w 2838450"/>
              <a:gd name="connsiteY7" fmla="*/ 5691178 h 6162675"/>
              <a:gd name="connsiteX8" fmla="*/ 0 w 2838450"/>
              <a:gd name="connsiteY8" fmla="*/ 442922 h 6162675"/>
              <a:gd name="connsiteX0" fmla="*/ 0 w 2838450"/>
              <a:gd name="connsiteY0" fmla="*/ 439747 h 6159500"/>
              <a:gd name="connsiteX1" fmla="*/ 306397 w 2838450"/>
              <a:gd name="connsiteY1" fmla="*/ 952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3637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59500"/>
              <a:gd name="connsiteX1" fmla="*/ 300047 w 2838450"/>
              <a:gd name="connsiteY1" fmla="*/ 3175 h 6159500"/>
              <a:gd name="connsiteX2" fmla="*/ 2525703 w 2838450"/>
              <a:gd name="connsiteY2" fmla="*/ 0 h 6159500"/>
              <a:gd name="connsiteX3" fmla="*/ 2838450 w 2838450"/>
              <a:gd name="connsiteY3" fmla="*/ 398472 h 6159500"/>
              <a:gd name="connsiteX4" fmla="*/ 2835275 w 2838450"/>
              <a:gd name="connsiteY4" fmla="*/ 5688003 h 6159500"/>
              <a:gd name="connsiteX5" fmla="*/ 2516178 w 2838450"/>
              <a:gd name="connsiteY5" fmla="*/ 6159500 h 6159500"/>
              <a:gd name="connsiteX6" fmla="*/ 477847 w 2838450"/>
              <a:gd name="connsiteY6" fmla="*/ 6159500 h 6159500"/>
              <a:gd name="connsiteX7" fmla="*/ 6350 w 2838450"/>
              <a:gd name="connsiteY7" fmla="*/ 5688003 h 6159500"/>
              <a:gd name="connsiteX8" fmla="*/ 0 w 2838450"/>
              <a:gd name="connsiteY8" fmla="*/ 439747 h 615950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6350 w 2838450"/>
              <a:gd name="connsiteY7" fmla="*/ 5688003 h 6165850"/>
              <a:gd name="connsiteX8" fmla="*/ 0 w 2838450"/>
              <a:gd name="connsiteY8" fmla="*/ 439747 h 6165850"/>
              <a:gd name="connsiteX0" fmla="*/ 0 w 2838450"/>
              <a:gd name="connsiteY0" fmla="*/ 439747 h 6165850"/>
              <a:gd name="connsiteX1" fmla="*/ 300047 w 2838450"/>
              <a:gd name="connsiteY1" fmla="*/ 3175 h 6165850"/>
              <a:gd name="connsiteX2" fmla="*/ 2525703 w 2838450"/>
              <a:gd name="connsiteY2" fmla="*/ 0 h 6165850"/>
              <a:gd name="connsiteX3" fmla="*/ 2838450 w 2838450"/>
              <a:gd name="connsiteY3" fmla="*/ 398472 h 6165850"/>
              <a:gd name="connsiteX4" fmla="*/ 2835275 w 2838450"/>
              <a:gd name="connsiteY4" fmla="*/ 5688003 h 6165850"/>
              <a:gd name="connsiteX5" fmla="*/ 2516178 w 2838450"/>
              <a:gd name="connsiteY5" fmla="*/ 6159500 h 6165850"/>
              <a:gd name="connsiteX6" fmla="*/ 338147 w 2838450"/>
              <a:gd name="connsiteY6" fmla="*/ 6165850 h 6165850"/>
              <a:gd name="connsiteX7" fmla="*/ 3175 w 2838450"/>
              <a:gd name="connsiteY7" fmla="*/ 5767378 h 6165850"/>
              <a:gd name="connsiteX8" fmla="*/ 0 w 2838450"/>
              <a:gd name="connsiteY8" fmla="*/ 439747 h 6165850"/>
              <a:gd name="connsiteX0" fmla="*/ 0 w 2844891"/>
              <a:gd name="connsiteY0" fmla="*/ 439747 h 6165850"/>
              <a:gd name="connsiteX1" fmla="*/ 300047 w 2844891"/>
              <a:gd name="connsiteY1" fmla="*/ 3175 h 6165850"/>
              <a:gd name="connsiteX2" fmla="*/ 2525703 w 2844891"/>
              <a:gd name="connsiteY2" fmla="*/ 0 h 6165850"/>
              <a:gd name="connsiteX3" fmla="*/ 2838450 w 2844891"/>
              <a:gd name="connsiteY3" fmla="*/ 398472 h 6165850"/>
              <a:gd name="connsiteX4" fmla="*/ 2844800 w 2844891"/>
              <a:gd name="connsiteY4" fmla="*/ 5770553 h 6165850"/>
              <a:gd name="connsiteX5" fmla="*/ 2516178 w 2844891"/>
              <a:gd name="connsiteY5" fmla="*/ 6159500 h 6165850"/>
              <a:gd name="connsiteX6" fmla="*/ 338147 w 2844891"/>
              <a:gd name="connsiteY6" fmla="*/ 6165850 h 6165850"/>
              <a:gd name="connsiteX7" fmla="*/ 3175 w 2844891"/>
              <a:gd name="connsiteY7" fmla="*/ 5767378 h 6165850"/>
              <a:gd name="connsiteX8" fmla="*/ 0 w 2844891"/>
              <a:gd name="connsiteY8" fmla="*/ 439747 h 6165850"/>
              <a:gd name="connsiteX0" fmla="*/ 0 w 2844891"/>
              <a:gd name="connsiteY0" fmla="*/ 439747 h 6165850"/>
              <a:gd name="connsiteX1" fmla="*/ 300047 w 2844891"/>
              <a:gd name="connsiteY1" fmla="*/ 3175 h 6165850"/>
              <a:gd name="connsiteX2" fmla="*/ 507999 w 2844891"/>
              <a:gd name="connsiteY2" fmla="*/ 3174 h 6165850"/>
              <a:gd name="connsiteX3" fmla="*/ 2525703 w 2844891"/>
              <a:gd name="connsiteY3" fmla="*/ 0 h 6165850"/>
              <a:gd name="connsiteX4" fmla="*/ 2838450 w 2844891"/>
              <a:gd name="connsiteY4" fmla="*/ 398472 h 6165850"/>
              <a:gd name="connsiteX5" fmla="*/ 2844800 w 2844891"/>
              <a:gd name="connsiteY5" fmla="*/ 5770553 h 6165850"/>
              <a:gd name="connsiteX6" fmla="*/ 2516178 w 2844891"/>
              <a:gd name="connsiteY6" fmla="*/ 6159500 h 6165850"/>
              <a:gd name="connsiteX7" fmla="*/ 338147 w 2844891"/>
              <a:gd name="connsiteY7" fmla="*/ 6165850 h 6165850"/>
              <a:gd name="connsiteX8" fmla="*/ 3175 w 2844891"/>
              <a:gd name="connsiteY8" fmla="*/ 5767378 h 6165850"/>
              <a:gd name="connsiteX9" fmla="*/ 0 w 2844891"/>
              <a:gd name="connsiteY9" fmla="*/ 439747 h 6165850"/>
              <a:gd name="connsiteX0" fmla="*/ 0 w 2844891"/>
              <a:gd name="connsiteY0" fmla="*/ 439748 h 6165851"/>
              <a:gd name="connsiteX1" fmla="*/ 300047 w 2844891"/>
              <a:gd name="connsiteY1" fmla="*/ 3176 h 6165851"/>
              <a:gd name="connsiteX2" fmla="*/ 507999 w 2844891"/>
              <a:gd name="connsiteY2" fmla="*/ 3175 h 6165851"/>
              <a:gd name="connsiteX3" fmla="*/ 2263774 w 2844891"/>
              <a:gd name="connsiteY3" fmla="*/ 0 h 6165851"/>
              <a:gd name="connsiteX4" fmla="*/ 2525703 w 2844891"/>
              <a:gd name="connsiteY4" fmla="*/ 1 h 6165851"/>
              <a:gd name="connsiteX5" fmla="*/ 2838450 w 2844891"/>
              <a:gd name="connsiteY5" fmla="*/ 398473 h 6165851"/>
              <a:gd name="connsiteX6" fmla="*/ 2844800 w 2844891"/>
              <a:gd name="connsiteY6" fmla="*/ 5770554 h 6165851"/>
              <a:gd name="connsiteX7" fmla="*/ 2516178 w 2844891"/>
              <a:gd name="connsiteY7" fmla="*/ 6159501 h 6165851"/>
              <a:gd name="connsiteX8" fmla="*/ 338147 w 2844891"/>
              <a:gd name="connsiteY8" fmla="*/ 6165851 h 6165851"/>
              <a:gd name="connsiteX9" fmla="*/ 3175 w 2844891"/>
              <a:gd name="connsiteY9" fmla="*/ 5767379 h 6165851"/>
              <a:gd name="connsiteX10" fmla="*/ 0 w 2844891"/>
              <a:gd name="connsiteY10"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2263774 w 2844891"/>
              <a:gd name="connsiteY4" fmla="*/ 0 h 6165851"/>
              <a:gd name="connsiteX5" fmla="*/ 2525703 w 2844891"/>
              <a:gd name="connsiteY5" fmla="*/ 1 h 6165851"/>
              <a:gd name="connsiteX6" fmla="*/ 2838450 w 2844891"/>
              <a:gd name="connsiteY6" fmla="*/ 398473 h 6165851"/>
              <a:gd name="connsiteX7" fmla="*/ 2844800 w 2844891"/>
              <a:gd name="connsiteY7" fmla="*/ 5770554 h 6165851"/>
              <a:gd name="connsiteX8" fmla="*/ 2516178 w 2844891"/>
              <a:gd name="connsiteY8" fmla="*/ 6159501 h 6165851"/>
              <a:gd name="connsiteX9" fmla="*/ 338147 w 2844891"/>
              <a:gd name="connsiteY9" fmla="*/ 6165851 h 6165851"/>
              <a:gd name="connsiteX10" fmla="*/ 3175 w 2844891"/>
              <a:gd name="connsiteY10" fmla="*/ 5767379 h 6165851"/>
              <a:gd name="connsiteX11" fmla="*/ 0 w 2844891"/>
              <a:gd name="connsiteY11" fmla="*/ 439748 h 6165851"/>
              <a:gd name="connsiteX0" fmla="*/ 0 w 2844891"/>
              <a:gd name="connsiteY0" fmla="*/ 439748 h 6165851"/>
              <a:gd name="connsiteX1" fmla="*/ 300047 w 2844891"/>
              <a:gd name="connsiteY1" fmla="*/ 3176 h 6165851"/>
              <a:gd name="connsiteX2" fmla="*/ 507999 w 2844891"/>
              <a:gd name="connsiteY2" fmla="*/ 3175 h 6165851"/>
              <a:gd name="connsiteX3" fmla="*/ 901699 w 2844891"/>
              <a:gd name="connsiteY3" fmla="*/ 1 h 6165851"/>
              <a:gd name="connsiteX4" fmla="*/ 1879599 w 2844891"/>
              <a:gd name="connsiteY4" fmla="*/ 1 h 6165851"/>
              <a:gd name="connsiteX5" fmla="*/ 2263774 w 2844891"/>
              <a:gd name="connsiteY5" fmla="*/ 0 h 6165851"/>
              <a:gd name="connsiteX6" fmla="*/ 2525703 w 2844891"/>
              <a:gd name="connsiteY6" fmla="*/ 1 h 6165851"/>
              <a:gd name="connsiteX7" fmla="*/ 2838450 w 2844891"/>
              <a:gd name="connsiteY7" fmla="*/ 398473 h 6165851"/>
              <a:gd name="connsiteX8" fmla="*/ 2844800 w 2844891"/>
              <a:gd name="connsiteY8" fmla="*/ 5770554 h 6165851"/>
              <a:gd name="connsiteX9" fmla="*/ 2516178 w 2844891"/>
              <a:gd name="connsiteY9" fmla="*/ 6159501 h 6165851"/>
              <a:gd name="connsiteX10" fmla="*/ 338147 w 2844891"/>
              <a:gd name="connsiteY10" fmla="*/ 6165851 h 6165851"/>
              <a:gd name="connsiteX11" fmla="*/ 3175 w 2844891"/>
              <a:gd name="connsiteY11" fmla="*/ 5767379 h 6165851"/>
              <a:gd name="connsiteX12" fmla="*/ 0 w 2844891"/>
              <a:gd name="connsiteY12" fmla="*/ 439748 h 6165851"/>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670049 w 2844891"/>
              <a:gd name="connsiteY4" fmla="*/ 0 h 6169025"/>
              <a:gd name="connsiteX5" fmla="*/ 1879599 w 2844891"/>
              <a:gd name="connsiteY5" fmla="*/ 3175 h 6169025"/>
              <a:gd name="connsiteX6" fmla="*/ 2263774 w 2844891"/>
              <a:gd name="connsiteY6" fmla="*/ 3174 h 6169025"/>
              <a:gd name="connsiteX7" fmla="*/ 2525703 w 2844891"/>
              <a:gd name="connsiteY7" fmla="*/ 3175 h 6169025"/>
              <a:gd name="connsiteX8" fmla="*/ 2838450 w 2844891"/>
              <a:gd name="connsiteY8" fmla="*/ 401647 h 6169025"/>
              <a:gd name="connsiteX9" fmla="*/ 2844800 w 2844891"/>
              <a:gd name="connsiteY9" fmla="*/ 5773728 h 6169025"/>
              <a:gd name="connsiteX10" fmla="*/ 2516178 w 2844891"/>
              <a:gd name="connsiteY10" fmla="*/ 6162675 h 6169025"/>
              <a:gd name="connsiteX11" fmla="*/ 338147 w 2844891"/>
              <a:gd name="connsiteY11" fmla="*/ 6169025 h 6169025"/>
              <a:gd name="connsiteX12" fmla="*/ 3175 w 2844891"/>
              <a:gd name="connsiteY12" fmla="*/ 5770553 h 6169025"/>
              <a:gd name="connsiteX13" fmla="*/ 0 w 2844891"/>
              <a:gd name="connsiteY13"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311274 w 2844891"/>
              <a:gd name="connsiteY4" fmla="*/ 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901699 w 2844891"/>
              <a:gd name="connsiteY3" fmla="*/ 3175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527049 w 2844891"/>
              <a:gd name="connsiteY3" fmla="*/ 1968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507999 w 2844891"/>
              <a:gd name="connsiteY2" fmla="*/ 6349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1257299 w 2844891"/>
              <a:gd name="connsiteY4" fmla="*/ 28575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41374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679449 w 2844891"/>
              <a:gd name="connsiteY4" fmla="*/ 3429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879599 w 2844891"/>
              <a:gd name="connsiteY6" fmla="*/ 31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1965324 w 2844891"/>
              <a:gd name="connsiteY6" fmla="*/ 25400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365374 w 2844891"/>
              <a:gd name="connsiteY6" fmla="*/ 333375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63774 w 2844891"/>
              <a:gd name="connsiteY7" fmla="*/ 3174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42922 h 6169025"/>
              <a:gd name="connsiteX1" fmla="*/ 300047 w 2844891"/>
              <a:gd name="connsiteY1" fmla="*/ 6350 h 6169025"/>
              <a:gd name="connsiteX2" fmla="*/ 615949 w 2844891"/>
              <a:gd name="connsiteY2" fmla="*/ 9524 h 6169025"/>
              <a:gd name="connsiteX3" fmla="*/ 619124 w 2844891"/>
              <a:gd name="connsiteY3" fmla="*/ 82550 h 6169025"/>
              <a:gd name="connsiteX4" fmla="*/ 888999 w 2844891"/>
              <a:gd name="connsiteY4" fmla="*/ 254000 h 6169025"/>
              <a:gd name="connsiteX5" fmla="*/ 1670049 w 2844891"/>
              <a:gd name="connsiteY5" fmla="*/ 0 h 6169025"/>
              <a:gd name="connsiteX6" fmla="*/ 2232024 w 2844891"/>
              <a:gd name="connsiteY6" fmla="*/ 95250 h 6169025"/>
              <a:gd name="connsiteX7" fmla="*/ 2241549 w 2844891"/>
              <a:gd name="connsiteY7" fmla="*/ 6349 h 6169025"/>
              <a:gd name="connsiteX8" fmla="*/ 2525703 w 2844891"/>
              <a:gd name="connsiteY8" fmla="*/ 3175 h 6169025"/>
              <a:gd name="connsiteX9" fmla="*/ 2838450 w 2844891"/>
              <a:gd name="connsiteY9" fmla="*/ 401647 h 6169025"/>
              <a:gd name="connsiteX10" fmla="*/ 2844800 w 2844891"/>
              <a:gd name="connsiteY10" fmla="*/ 5773728 h 6169025"/>
              <a:gd name="connsiteX11" fmla="*/ 2516178 w 2844891"/>
              <a:gd name="connsiteY11" fmla="*/ 6162675 h 6169025"/>
              <a:gd name="connsiteX12" fmla="*/ 338147 w 2844891"/>
              <a:gd name="connsiteY12" fmla="*/ 6169025 h 6169025"/>
              <a:gd name="connsiteX13" fmla="*/ 3175 w 2844891"/>
              <a:gd name="connsiteY13" fmla="*/ 5770553 h 6169025"/>
              <a:gd name="connsiteX14" fmla="*/ 0 w 2844891"/>
              <a:gd name="connsiteY14" fmla="*/ 442922 h 6169025"/>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809749 w 2844891"/>
              <a:gd name="connsiteY5" fmla="*/ 3175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2298699 w 2844891"/>
              <a:gd name="connsiteY5" fmla="*/ 2667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32024 w 2844891"/>
              <a:gd name="connsiteY6" fmla="*/ 92075 h 6165850"/>
              <a:gd name="connsiteX7" fmla="*/ 2241549 w 2844891"/>
              <a:gd name="connsiteY7" fmla="*/ 3174 h 6165850"/>
              <a:gd name="connsiteX8" fmla="*/ 2525703 w 2844891"/>
              <a:gd name="connsiteY8" fmla="*/ 0 h 6165850"/>
              <a:gd name="connsiteX9" fmla="*/ 2838450 w 2844891"/>
              <a:gd name="connsiteY9" fmla="*/ 398472 h 6165850"/>
              <a:gd name="connsiteX10" fmla="*/ 2844800 w 2844891"/>
              <a:gd name="connsiteY10" fmla="*/ 5770553 h 6165850"/>
              <a:gd name="connsiteX11" fmla="*/ 2516178 w 2844891"/>
              <a:gd name="connsiteY11" fmla="*/ 6159500 h 6165850"/>
              <a:gd name="connsiteX12" fmla="*/ 338147 w 2844891"/>
              <a:gd name="connsiteY12" fmla="*/ 6165850 h 6165850"/>
              <a:gd name="connsiteX13" fmla="*/ 3175 w 2844891"/>
              <a:gd name="connsiteY13" fmla="*/ 5767378 h 6165850"/>
              <a:gd name="connsiteX14" fmla="*/ 0 w 2844891"/>
              <a:gd name="connsiteY14"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88999 w 2844891"/>
              <a:gd name="connsiteY4" fmla="*/ 25082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619124 w 2844891"/>
              <a:gd name="connsiteY3" fmla="*/ 79375 h 6165850"/>
              <a:gd name="connsiteX4" fmla="*/ 822324 w 2844891"/>
              <a:gd name="connsiteY4" fmla="*/ 231775 h 6165850"/>
              <a:gd name="connsiteX5" fmla="*/ 1978024 w 2844891"/>
              <a:gd name="connsiteY5" fmla="*/ 241300 h 6165850"/>
              <a:gd name="connsiteX6" fmla="*/ 2241549 w 2844891"/>
              <a:gd name="connsiteY6" fmla="*/ 3174 h 6165850"/>
              <a:gd name="connsiteX7" fmla="*/ 2525703 w 2844891"/>
              <a:gd name="connsiteY7" fmla="*/ 0 h 6165850"/>
              <a:gd name="connsiteX8" fmla="*/ 2838450 w 2844891"/>
              <a:gd name="connsiteY8" fmla="*/ 398472 h 6165850"/>
              <a:gd name="connsiteX9" fmla="*/ 2844800 w 2844891"/>
              <a:gd name="connsiteY9" fmla="*/ 5770553 h 6165850"/>
              <a:gd name="connsiteX10" fmla="*/ 2516178 w 2844891"/>
              <a:gd name="connsiteY10" fmla="*/ 6159500 h 6165850"/>
              <a:gd name="connsiteX11" fmla="*/ 338147 w 2844891"/>
              <a:gd name="connsiteY11" fmla="*/ 6165850 h 6165850"/>
              <a:gd name="connsiteX12" fmla="*/ 3175 w 2844891"/>
              <a:gd name="connsiteY12" fmla="*/ 5767378 h 6165850"/>
              <a:gd name="connsiteX13" fmla="*/ 0 w 2844891"/>
              <a:gd name="connsiteY13"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15949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22324 w 2844891"/>
              <a:gd name="connsiteY3" fmla="*/ 23177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78024 w 2844891"/>
              <a:gd name="connsiteY4" fmla="*/ 241300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4891"/>
              <a:gd name="connsiteY0" fmla="*/ 439747 h 6165850"/>
              <a:gd name="connsiteX1" fmla="*/ 300047 w 2844891"/>
              <a:gd name="connsiteY1" fmla="*/ 3175 h 6165850"/>
              <a:gd name="connsiteX2" fmla="*/ 625474 w 2844891"/>
              <a:gd name="connsiteY2" fmla="*/ 6349 h 6165850"/>
              <a:gd name="connsiteX3" fmla="*/ 869949 w 2844891"/>
              <a:gd name="connsiteY3" fmla="*/ 238125 h 6165850"/>
              <a:gd name="connsiteX4" fmla="*/ 1987549 w 2844891"/>
              <a:gd name="connsiteY4" fmla="*/ 238125 h 6165850"/>
              <a:gd name="connsiteX5" fmla="*/ 2241549 w 2844891"/>
              <a:gd name="connsiteY5" fmla="*/ 3174 h 6165850"/>
              <a:gd name="connsiteX6" fmla="*/ 2525703 w 2844891"/>
              <a:gd name="connsiteY6" fmla="*/ 0 h 6165850"/>
              <a:gd name="connsiteX7" fmla="*/ 2838450 w 2844891"/>
              <a:gd name="connsiteY7" fmla="*/ 398472 h 6165850"/>
              <a:gd name="connsiteX8" fmla="*/ 2844800 w 2844891"/>
              <a:gd name="connsiteY8" fmla="*/ 5770553 h 6165850"/>
              <a:gd name="connsiteX9" fmla="*/ 2516178 w 2844891"/>
              <a:gd name="connsiteY9" fmla="*/ 6159500 h 6165850"/>
              <a:gd name="connsiteX10" fmla="*/ 338147 w 2844891"/>
              <a:gd name="connsiteY10" fmla="*/ 6165850 h 6165850"/>
              <a:gd name="connsiteX11" fmla="*/ 3175 w 2844891"/>
              <a:gd name="connsiteY11" fmla="*/ 5767378 h 6165850"/>
              <a:gd name="connsiteX12" fmla="*/ 0 w 2844891"/>
              <a:gd name="connsiteY12" fmla="*/ 439747 h 6165850"/>
              <a:gd name="connsiteX0" fmla="*/ 0 w 2847975"/>
              <a:gd name="connsiteY0" fmla="*/ 439747 h 6165850"/>
              <a:gd name="connsiteX1" fmla="*/ 300047 w 2847975"/>
              <a:gd name="connsiteY1" fmla="*/ 3175 h 6165850"/>
              <a:gd name="connsiteX2" fmla="*/ 625474 w 2847975"/>
              <a:gd name="connsiteY2" fmla="*/ 6349 h 6165850"/>
              <a:gd name="connsiteX3" fmla="*/ 869949 w 2847975"/>
              <a:gd name="connsiteY3" fmla="*/ 238125 h 6165850"/>
              <a:gd name="connsiteX4" fmla="*/ 1987549 w 2847975"/>
              <a:gd name="connsiteY4" fmla="*/ 238125 h 6165850"/>
              <a:gd name="connsiteX5" fmla="*/ 2241549 w 2847975"/>
              <a:gd name="connsiteY5" fmla="*/ 3174 h 6165850"/>
              <a:gd name="connsiteX6" fmla="*/ 2525703 w 2847975"/>
              <a:gd name="connsiteY6" fmla="*/ 0 h 6165850"/>
              <a:gd name="connsiteX7" fmla="*/ 2847975 w 2847975"/>
              <a:gd name="connsiteY7" fmla="*/ 392122 h 6165850"/>
              <a:gd name="connsiteX8" fmla="*/ 2844800 w 2847975"/>
              <a:gd name="connsiteY8" fmla="*/ 5770553 h 6165850"/>
              <a:gd name="connsiteX9" fmla="*/ 2516178 w 2847975"/>
              <a:gd name="connsiteY9" fmla="*/ 6159500 h 6165850"/>
              <a:gd name="connsiteX10" fmla="*/ 338147 w 2847975"/>
              <a:gd name="connsiteY10" fmla="*/ 6165850 h 6165850"/>
              <a:gd name="connsiteX11" fmla="*/ 3175 w 2847975"/>
              <a:gd name="connsiteY11" fmla="*/ 5767378 h 6165850"/>
              <a:gd name="connsiteX12" fmla="*/ 0 w 2847975"/>
              <a:gd name="connsiteY12" fmla="*/ 439747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7975" h="6165850">
                <a:moveTo>
                  <a:pt x="0" y="439747"/>
                </a:moveTo>
                <a:cubicBezTo>
                  <a:pt x="0" y="179346"/>
                  <a:pt x="39646" y="3175"/>
                  <a:pt x="300047" y="3175"/>
                </a:cubicBezTo>
                <a:lnTo>
                  <a:pt x="625474" y="6349"/>
                </a:lnTo>
                <a:cubicBezTo>
                  <a:pt x="624416" y="-4234"/>
                  <a:pt x="594782" y="258233"/>
                  <a:pt x="869949" y="238125"/>
                </a:cubicBezTo>
                <a:lnTo>
                  <a:pt x="1987549" y="238125"/>
                </a:lnTo>
                <a:cubicBezTo>
                  <a:pt x="2273299" y="250825"/>
                  <a:pt x="2255044" y="-4234"/>
                  <a:pt x="2241549" y="3174"/>
                </a:cubicBezTo>
                <a:lnTo>
                  <a:pt x="2525703" y="0"/>
                </a:lnTo>
                <a:cubicBezTo>
                  <a:pt x="2786104" y="0"/>
                  <a:pt x="2847975" y="131721"/>
                  <a:pt x="2847975" y="392122"/>
                </a:cubicBezTo>
                <a:cubicBezTo>
                  <a:pt x="2846917" y="2155299"/>
                  <a:pt x="2845858" y="4007376"/>
                  <a:pt x="2844800" y="5770553"/>
                </a:cubicBezTo>
                <a:cubicBezTo>
                  <a:pt x="2844800" y="6030954"/>
                  <a:pt x="2776579" y="6159500"/>
                  <a:pt x="2516178" y="6159500"/>
                </a:cubicBezTo>
                <a:lnTo>
                  <a:pt x="338147" y="6165850"/>
                </a:lnTo>
                <a:cubicBezTo>
                  <a:pt x="77746" y="6165850"/>
                  <a:pt x="3175" y="6027779"/>
                  <a:pt x="3175" y="5767378"/>
                </a:cubicBezTo>
                <a:cubicBezTo>
                  <a:pt x="1058" y="4017959"/>
                  <a:pt x="2117" y="2189166"/>
                  <a:pt x="0" y="439747"/>
                </a:cubicBezTo>
                <a:close/>
              </a:path>
            </a:pathLst>
          </a:custGeom>
          <a:noFill/>
        </p:spPr>
        <p:txBody>
          <a:bodyPr/>
          <a:lstStyle>
            <a:lvl1pPr marL="0" indent="0">
              <a:buNone/>
              <a:defRPr/>
            </a:lvl1pPr>
          </a:lstStyle>
          <a:p>
            <a:endParaRPr lang="en-US" dirty="0"/>
          </a:p>
        </p:txBody>
      </p:sp>
      <p:sp>
        <p:nvSpPr>
          <p:cNvPr id="17" name="Text Placeholder 16">
            <a:extLst>
              <a:ext uri="{FF2B5EF4-FFF2-40B4-BE49-F238E27FC236}">
                <a16:creationId xmlns:a16="http://schemas.microsoft.com/office/drawing/2014/main" id="{B22910CE-00C0-B516-B46B-0BB6F3169F31}"/>
              </a:ext>
            </a:extLst>
          </p:cNvPr>
          <p:cNvSpPr>
            <a:spLocks noGrp="1"/>
          </p:cNvSpPr>
          <p:nvPr>
            <p:ph type="body" sz="quarter" idx="14" hasCustomPrompt="1"/>
          </p:nvPr>
        </p:nvSpPr>
        <p:spPr>
          <a:xfrm>
            <a:off x="12780963" y="2547938"/>
            <a:ext cx="4389120" cy="6443662"/>
          </a:xfrm>
        </p:spPr>
        <p:txBody>
          <a:bodyPr/>
          <a:lstStyle>
            <a:lvl1pPr marL="0" indent="0">
              <a:lnSpc>
                <a:spcPct val="150000"/>
              </a:lnSpc>
              <a:spcBef>
                <a:spcPts val="1000"/>
              </a:spcBef>
              <a:buNone/>
              <a:defRPr sz="1800">
                <a:solidFill>
                  <a:schemeClr val="tx2"/>
                </a:solidFill>
              </a:defRPr>
            </a:lvl1pPr>
          </a:lstStyle>
          <a:p>
            <a:pPr lvl="0"/>
            <a:r>
              <a:rPr lang="en-US" dirty="0"/>
              <a:t>Click to edit Master text styles </a:t>
            </a:r>
          </a:p>
        </p:txBody>
      </p:sp>
      <p:cxnSp>
        <p:nvCxnSpPr>
          <p:cNvPr id="5" name="Straight Connector 4">
            <a:extLst>
              <a:ext uri="{FF2B5EF4-FFF2-40B4-BE49-F238E27FC236}">
                <a16:creationId xmlns:a16="http://schemas.microsoft.com/office/drawing/2014/main" id="{95C20E21-4F7B-458F-37EE-814761C11212}"/>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0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5_Red Cover Slide">
    <p:bg>
      <p:bgPr>
        <a:solidFill>
          <a:schemeClr val="accent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FE4CF956-41B9-6E3B-C629-E4E9CFF395C2}"/>
              </a:ext>
            </a:extLst>
          </p:cNvPr>
          <p:cNvCxnSpPr/>
          <p:nvPr userDrawn="1"/>
        </p:nvCxnSpPr>
        <p:spPr>
          <a:xfrm>
            <a:off x="681389"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3A55C37F-F83A-F4A9-988E-4DDD5B3128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3471152529"/>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3_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0F85-796C-B065-8DA8-0B280576D9B8}"/>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7EE2CEEC-4C12-356F-239D-B5CA8E13FAE0}"/>
              </a:ext>
            </a:extLst>
          </p:cNvPr>
          <p:cNvSpPr>
            <a:spLocks noGrp="1"/>
          </p:cNvSpPr>
          <p:nvPr>
            <p:ph type="sldNum" sz="quarter" idx="10"/>
          </p:nvPr>
        </p:nvSpPr>
        <p:spPr/>
        <p:txBody>
          <a:bodyPr/>
          <a:lstStyle/>
          <a:p>
            <a:fld id="{8CC5BBF2-D04D-C048-9F75-C3CD7CC10D78}" type="slidenum">
              <a:rPr lang="en-US" smtClean="0"/>
              <a:pPr/>
              <a:t>‹#›</a:t>
            </a:fld>
            <a:endParaRPr lang="en-US" dirty="0"/>
          </a:p>
        </p:txBody>
      </p:sp>
      <p:pic>
        <p:nvPicPr>
          <p:cNvPr id="6" name="Picture 5" descr="A computer with a blank screen&#10;&#10;Description automatically generated">
            <a:extLst>
              <a:ext uri="{FF2B5EF4-FFF2-40B4-BE49-F238E27FC236}">
                <a16:creationId xmlns:a16="http://schemas.microsoft.com/office/drawing/2014/main" id="{62B095E9-CE16-BCF3-5EBF-4B42A1BAB06A}"/>
              </a:ext>
            </a:extLst>
          </p:cNvPr>
          <p:cNvPicPr>
            <a:picLocks noChangeAspect="1"/>
          </p:cNvPicPr>
          <p:nvPr userDrawn="1"/>
        </p:nvPicPr>
        <p:blipFill>
          <a:blip r:embed="rId2"/>
          <a:stretch>
            <a:fillRect/>
          </a:stretch>
        </p:blipFill>
        <p:spPr>
          <a:xfrm>
            <a:off x="3095709" y="2413948"/>
            <a:ext cx="12019351" cy="6844352"/>
          </a:xfrm>
          <a:prstGeom prst="rect">
            <a:avLst/>
          </a:prstGeom>
        </p:spPr>
      </p:pic>
      <p:sp>
        <p:nvSpPr>
          <p:cNvPr id="8" name="Picture Placeholder 7">
            <a:extLst>
              <a:ext uri="{FF2B5EF4-FFF2-40B4-BE49-F238E27FC236}">
                <a16:creationId xmlns:a16="http://schemas.microsoft.com/office/drawing/2014/main" id="{209FBD37-09F2-7BB9-A89A-EE4E6B4B8240}"/>
              </a:ext>
            </a:extLst>
          </p:cNvPr>
          <p:cNvSpPr>
            <a:spLocks noGrp="1"/>
          </p:cNvSpPr>
          <p:nvPr>
            <p:ph type="pic" sz="quarter" idx="11"/>
          </p:nvPr>
        </p:nvSpPr>
        <p:spPr>
          <a:xfrm>
            <a:off x="4381500" y="2716213"/>
            <a:ext cx="9440008" cy="5909041"/>
          </a:xfrm>
          <a:noFill/>
        </p:spPr>
        <p:txBody>
          <a:bodyPr/>
          <a:lstStyle>
            <a:lvl1pPr marL="0" indent="0">
              <a:buFontTx/>
              <a:buNone/>
              <a:defRPr/>
            </a:lvl1pPr>
          </a:lstStyle>
          <a:p>
            <a:endParaRPr lang="en-US"/>
          </a:p>
        </p:txBody>
      </p:sp>
      <p:cxnSp>
        <p:nvCxnSpPr>
          <p:cNvPr id="5" name="Straight Connector 4">
            <a:extLst>
              <a:ext uri="{FF2B5EF4-FFF2-40B4-BE49-F238E27FC236}">
                <a16:creationId xmlns:a16="http://schemas.microsoft.com/office/drawing/2014/main" id="{99A1612F-A5CF-69B6-2DEB-5859C65543FE}"/>
              </a:ext>
            </a:extLst>
          </p:cNvPr>
          <p:cNvCxnSpPr/>
          <p:nvPr userDrawn="1"/>
        </p:nvCxnSpPr>
        <p:spPr>
          <a:xfrm>
            <a:off x="8740370"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04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4_Copy and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9F8E-0CA7-1626-9339-C9E375465468}"/>
              </a:ext>
            </a:extLst>
          </p:cNvPr>
          <p:cNvSpPr>
            <a:spLocks noGrp="1"/>
          </p:cNvSpPr>
          <p:nvPr>
            <p:ph type="title"/>
          </p:nvPr>
        </p:nvSpPr>
        <p:spPr>
          <a:xfrm>
            <a:off x="666235" y="271849"/>
            <a:ext cx="16897865" cy="166330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98C4EC4-A18A-744B-D65C-9A8C85FD2348}"/>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238738AB-54E0-8A27-715E-C19F35B14AF6}"/>
              </a:ext>
            </a:extLst>
          </p:cNvPr>
          <p:cNvSpPr>
            <a:spLocks noGrp="1"/>
          </p:cNvSpPr>
          <p:nvPr>
            <p:ph type="body" sz="quarter" idx="11" hasCustomPrompt="1"/>
          </p:nvPr>
        </p:nvSpPr>
        <p:spPr>
          <a:xfrm>
            <a:off x="685801" y="2400300"/>
            <a:ext cx="5897880" cy="6858000"/>
          </a:xfrm>
        </p:spPr>
        <p:txBody>
          <a:bodyPr/>
          <a:lstStyle>
            <a:lvl1pPr marL="0" indent="0">
              <a:lnSpc>
                <a:spcPct val="150000"/>
              </a:lnSpc>
              <a:spcBef>
                <a:spcPts val="1000"/>
              </a:spcBef>
              <a:buNone/>
              <a:defRPr sz="1800"/>
            </a:lvl1pPr>
          </a:lstStyle>
          <a:p>
            <a:pPr lvl="0"/>
            <a:r>
              <a:rPr lang="en-US" dirty="0"/>
              <a:t>Click to edit Master text styles </a:t>
            </a:r>
          </a:p>
        </p:txBody>
      </p:sp>
      <p:pic>
        <p:nvPicPr>
          <p:cNvPr id="8" name="Picture 7" descr="A computer with a blank screen&#10;&#10;Description automatically generated">
            <a:extLst>
              <a:ext uri="{FF2B5EF4-FFF2-40B4-BE49-F238E27FC236}">
                <a16:creationId xmlns:a16="http://schemas.microsoft.com/office/drawing/2014/main" id="{DA546D84-5B8F-0F19-3380-61CB141FA486}"/>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10" name="Picture Placeholder 9">
            <a:extLst>
              <a:ext uri="{FF2B5EF4-FFF2-40B4-BE49-F238E27FC236}">
                <a16:creationId xmlns:a16="http://schemas.microsoft.com/office/drawing/2014/main" id="{142209D1-6BAE-AAC7-50A7-4F19804B80E4}"/>
              </a:ext>
            </a:extLst>
          </p:cNvPr>
          <p:cNvSpPr>
            <a:spLocks noGrp="1"/>
          </p:cNvSpPr>
          <p:nvPr>
            <p:ph type="pic" sz="quarter" idx="12"/>
          </p:nvPr>
        </p:nvSpPr>
        <p:spPr>
          <a:xfrm>
            <a:off x="8113350" y="2733249"/>
            <a:ext cx="9450750" cy="5868310"/>
          </a:xfrm>
          <a:noFill/>
        </p:spPr>
        <p:txBody>
          <a:bodyPr/>
          <a:lstStyle>
            <a:lvl1pPr marL="0" indent="0">
              <a:buNone/>
              <a:defRPr/>
            </a:lvl1pPr>
          </a:lstStyle>
          <a:p>
            <a:endParaRPr lang="en-US" dirty="0"/>
          </a:p>
        </p:txBody>
      </p:sp>
      <p:cxnSp>
        <p:nvCxnSpPr>
          <p:cNvPr id="5" name="Straight Connector 4">
            <a:extLst>
              <a:ext uri="{FF2B5EF4-FFF2-40B4-BE49-F238E27FC236}">
                <a16:creationId xmlns:a16="http://schemas.microsoft.com/office/drawing/2014/main" id="{DD9226C5-0BF5-B255-5066-815DF839BDE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7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1_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89C-0373-D149-F5DC-ED75639E46B9}"/>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6D786FE6-6A65-7CA5-7239-C92F0170D5B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6" name="Text Placeholder 5">
            <a:extLst>
              <a:ext uri="{FF2B5EF4-FFF2-40B4-BE49-F238E27FC236}">
                <a16:creationId xmlns:a16="http://schemas.microsoft.com/office/drawing/2014/main" id="{E7413924-73E9-E61A-C429-B39E0B8F7974}"/>
              </a:ext>
            </a:extLst>
          </p:cNvPr>
          <p:cNvSpPr>
            <a:spLocks noGrp="1"/>
          </p:cNvSpPr>
          <p:nvPr>
            <p:ph type="body" sz="quarter" idx="11" hasCustomPrompt="1"/>
          </p:nvPr>
        </p:nvSpPr>
        <p:spPr>
          <a:xfrm>
            <a:off x="685800" y="2400300"/>
            <a:ext cx="5934456" cy="6756400"/>
          </a:xfrm>
        </p:spPr>
        <p:txBody>
          <a:bodyPr/>
          <a:lstStyle>
            <a:lvl1pPr marL="0" indent="0">
              <a:lnSpc>
                <a:spcPct val="150000"/>
              </a:lnSpc>
              <a:spcBef>
                <a:spcPts val="1000"/>
              </a:spcBef>
              <a:buFontTx/>
              <a:buNone/>
              <a:defRPr sz="1800">
                <a:solidFill>
                  <a:schemeClr val="tx2"/>
                </a:solidFill>
              </a:defRPr>
            </a:lvl1pPr>
          </a:lstStyle>
          <a:p>
            <a:pPr lvl="0"/>
            <a:r>
              <a:rPr lang="en-US" dirty="0"/>
              <a:t>Click to edit Master text styles </a:t>
            </a:r>
          </a:p>
        </p:txBody>
      </p:sp>
      <p:pic>
        <p:nvPicPr>
          <p:cNvPr id="7" name="Picture 6" descr="A computer with a blank screen&#10;&#10;Description automatically generated">
            <a:extLst>
              <a:ext uri="{FF2B5EF4-FFF2-40B4-BE49-F238E27FC236}">
                <a16:creationId xmlns:a16="http://schemas.microsoft.com/office/drawing/2014/main" id="{B095A241-FBA3-E58B-D3F9-0EB208013F3E}"/>
              </a:ext>
            </a:extLst>
          </p:cNvPr>
          <p:cNvPicPr>
            <a:picLocks noChangeAspect="1"/>
          </p:cNvPicPr>
          <p:nvPr userDrawn="1"/>
        </p:nvPicPr>
        <p:blipFill>
          <a:blip r:embed="rId2"/>
          <a:stretch>
            <a:fillRect/>
          </a:stretch>
        </p:blipFill>
        <p:spPr>
          <a:xfrm>
            <a:off x="6811879" y="2400299"/>
            <a:ext cx="12043316" cy="6858000"/>
          </a:xfrm>
          <a:prstGeom prst="rect">
            <a:avLst/>
          </a:prstGeom>
        </p:spPr>
      </p:pic>
      <p:sp>
        <p:nvSpPr>
          <p:cNvPr id="9" name="Media Placeholder 8">
            <a:extLst>
              <a:ext uri="{FF2B5EF4-FFF2-40B4-BE49-F238E27FC236}">
                <a16:creationId xmlns:a16="http://schemas.microsoft.com/office/drawing/2014/main" id="{C716C2FC-6AAD-016C-8E71-90D63557BB6A}"/>
              </a:ext>
            </a:extLst>
          </p:cNvPr>
          <p:cNvSpPr>
            <a:spLocks noGrp="1"/>
          </p:cNvSpPr>
          <p:nvPr>
            <p:ph type="media" sz="quarter" idx="12"/>
          </p:nvPr>
        </p:nvSpPr>
        <p:spPr>
          <a:xfrm>
            <a:off x="8107200" y="2700000"/>
            <a:ext cx="9437850" cy="5924888"/>
          </a:xfrm>
        </p:spPr>
        <p:txBody>
          <a:bodyPr/>
          <a:lstStyle>
            <a:lvl1pPr marL="0" indent="0">
              <a:buNone/>
              <a:defRPr/>
            </a:lvl1pPr>
          </a:lstStyle>
          <a:p>
            <a:endParaRPr lang="en-US"/>
          </a:p>
        </p:txBody>
      </p:sp>
      <p:sp>
        <p:nvSpPr>
          <p:cNvPr id="10" name="Rectangle 9">
            <a:extLst>
              <a:ext uri="{FF2B5EF4-FFF2-40B4-BE49-F238E27FC236}">
                <a16:creationId xmlns:a16="http://schemas.microsoft.com/office/drawing/2014/main" id="{C5B011CA-8665-C2A2-2D96-025C9204644A}"/>
              </a:ext>
            </a:extLst>
          </p:cNvPr>
          <p:cNvSpPr/>
          <p:nvPr userDrawn="1"/>
        </p:nvSpPr>
        <p:spPr>
          <a:xfrm>
            <a:off x="8107200" y="2700000"/>
            <a:ext cx="9456900" cy="5931382"/>
          </a:xfrm>
          <a:prstGeom prst="rect">
            <a:avLst/>
          </a:prstGeom>
          <a:solidFill>
            <a:schemeClr val="tx1">
              <a:alpha val="748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7CD22A3-4F1B-A453-7584-813929637D1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9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1_Red Collage">
    <p:bg>
      <p:bgPr>
        <a:gradFill>
          <a:gsLst>
            <a:gs pos="0">
              <a:schemeClr val="accent1"/>
            </a:gs>
            <a:gs pos="99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E1BDD2-6F54-B4B3-AC11-71F0BC0694CA}"/>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D70DC3D-999E-BF6E-C11A-8FCC8EFCC89A}"/>
              </a:ext>
            </a:extLst>
          </p:cNvPr>
          <p:cNvSpPr>
            <a:spLocks noGrp="1"/>
          </p:cNvSpPr>
          <p:nvPr>
            <p:ph type="pic" sz="quarter" idx="11"/>
          </p:nvPr>
        </p:nvSpPr>
        <p:spPr>
          <a:xfrm>
            <a:off x="685800" y="723900"/>
            <a:ext cx="8108533" cy="8534400"/>
          </a:xfrm>
        </p:spPr>
        <p:txBody>
          <a:bodyPr/>
          <a:lstStyle/>
          <a:p>
            <a:endParaRPr lang="en-US"/>
          </a:p>
        </p:txBody>
      </p:sp>
      <p:sp>
        <p:nvSpPr>
          <p:cNvPr id="7" name="Picture Placeholder 6">
            <a:extLst>
              <a:ext uri="{FF2B5EF4-FFF2-40B4-BE49-F238E27FC236}">
                <a16:creationId xmlns:a16="http://schemas.microsoft.com/office/drawing/2014/main" id="{CF3E4842-7549-3477-4B88-42B0DDBF33B7}"/>
              </a:ext>
            </a:extLst>
          </p:cNvPr>
          <p:cNvSpPr>
            <a:spLocks noGrp="1"/>
          </p:cNvSpPr>
          <p:nvPr>
            <p:ph type="pic" sz="quarter" idx="12"/>
          </p:nvPr>
        </p:nvSpPr>
        <p:spPr>
          <a:xfrm>
            <a:off x="9061704" y="723900"/>
            <a:ext cx="4114800" cy="4114800"/>
          </a:xfrm>
        </p:spPr>
        <p:txBody>
          <a:bodyPr/>
          <a:lstStyle/>
          <a:p>
            <a:endParaRPr lang="en-US"/>
          </a:p>
        </p:txBody>
      </p:sp>
      <p:sp>
        <p:nvSpPr>
          <p:cNvPr id="9" name="Picture Placeholder 8">
            <a:extLst>
              <a:ext uri="{FF2B5EF4-FFF2-40B4-BE49-F238E27FC236}">
                <a16:creationId xmlns:a16="http://schemas.microsoft.com/office/drawing/2014/main" id="{99C37A3D-4CA7-1135-F5F1-DC2CD873B3CF}"/>
              </a:ext>
            </a:extLst>
          </p:cNvPr>
          <p:cNvSpPr>
            <a:spLocks noGrp="1"/>
          </p:cNvSpPr>
          <p:nvPr>
            <p:ph type="pic" sz="quarter" idx="13"/>
          </p:nvPr>
        </p:nvSpPr>
        <p:spPr>
          <a:xfrm>
            <a:off x="13423392" y="723900"/>
            <a:ext cx="4114800" cy="4114800"/>
          </a:xfrm>
        </p:spPr>
        <p:txBody>
          <a:bodyPr/>
          <a:lstStyle/>
          <a:p>
            <a:endParaRPr lang="en-US"/>
          </a:p>
        </p:txBody>
      </p:sp>
      <p:sp>
        <p:nvSpPr>
          <p:cNvPr id="11" name="Picture Placeholder 10">
            <a:extLst>
              <a:ext uri="{FF2B5EF4-FFF2-40B4-BE49-F238E27FC236}">
                <a16:creationId xmlns:a16="http://schemas.microsoft.com/office/drawing/2014/main" id="{6811E85A-4E2B-4105-4FBC-8A7367C710DB}"/>
              </a:ext>
            </a:extLst>
          </p:cNvPr>
          <p:cNvSpPr>
            <a:spLocks noGrp="1"/>
          </p:cNvSpPr>
          <p:nvPr>
            <p:ph type="pic" sz="quarter" idx="14"/>
          </p:nvPr>
        </p:nvSpPr>
        <p:spPr>
          <a:xfrm>
            <a:off x="9065188" y="5143500"/>
            <a:ext cx="4114800" cy="4114800"/>
          </a:xfrm>
        </p:spPr>
        <p:txBody>
          <a:bodyPr/>
          <a:lstStyle/>
          <a:p>
            <a:endParaRPr lang="en-US"/>
          </a:p>
        </p:txBody>
      </p:sp>
      <p:sp>
        <p:nvSpPr>
          <p:cNvPr id="13" name="Picture Placeholder 12">
            <a:extLst>
              <a:ext uri="{FF2B5EF4-FFF2-40B4-BE49-F238E27FC236}">
                <a16:creationId xmlns:a16="http://schemas.microsoft.com/office/drawing/2014/main" id="{58F7DCEA-3E5E-005E-8BAB-2B6C5991BC9A}"/>
              </a:ext>
            </a:extLst>
          </p:cNvPr>
          <p:cNvSpPr>
            <a:spLocks noGrp="1"/>
          </p:cNvSpPr>
          <p:nvPr>
            <p:ph type="pic" sz="quarter" idx="15"/>
          </p:nvPr>
        </p:nvSpPr>
        <p:spPr>
          <a:xfrm>
            <a:off x="13422121" y="5143500"/>
            <a:ext cx="4114800" cy="4114800"/>
          </a:xfrm>
        </p:spPr>
        <p:txBody>
          <a:bodyPr/>
          <a:lstStyle/>
          <a:p>
            <a:endParaRPr lang="en-US"/>
          </a:p>
        </p:txBody>
      </p:sp>
    </p:spTree>
    <p:extLst>
      <p:ext uri="{BB962C8B-B14F-4D97-AF65-F5344CB8AC3E}">
        <p14:creationId xmlns:p14="http://schemas.microsoft.com/office/powerpoint/2010/main" val="269649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2_Blue Collage">
    <p:bg>
      <p:bgPr>
        <a:solidFill>
          <a:schemeClr val="accent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3E3C6-70B5-30FE-08B2-5B2AD48795D4}"/>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4544EDA2-0B2E-9DF7-C647-0D397B86D924}"/>
              </a:ext>
            </a:extLst>
          </p:cNvPr>
          <p:cNvSpPr>
            <a:spLocks noGrp="1"/>
          </p:cNvSpPr>
          <p:nvPr>
            <p:ph type="pic" sz="quarter" idx="11"/>
          </p:nvPr>
        </p:nvSpPr>
        <p:spPr>
          <a:xfrm>
            <a:off x="685801" y="723900"/>
            <a:ext cx="8110727" cy="8534400"/>
          </a:xfrm>
        </p:spPr>
        <p:txBody>
          <a:bodyPr/>
          <a:lstStyle/>
          <a:p>
            <a:endParaRPr lang="en-US"/>
          </a:p>
        </p:txBody>
      </p:sp>
      <p:sp>
        <p:nvSpPr>
          <p:cNvPr id="7" name="Picture Placeholder 6">
            <a:extLst>
              <a:ext uri="{FF2B5EF4-FFF2-40B4-BE49-F238E27FC236}">
                <a16:creationId xmlns:a16="http://schemas.microsoft.com/office/drawing/2014/main" id="{4124E622-9115-AD8E-CBF5-0D6AEA5A68F4}"/>
              </a:ext>
            </a:extLst>
          </p:cNvPr>
          <p:cNvSpPr>
            <a:spLocks noGrp="1"/>
          </p:cNvSpPr>
          <p:nvPr>
            <p:ph type="pic" sz="quarter" idx="12"/>
          </p:nvPr>
        </p:nvSpPr>
        <p:spPr>
          <a:xfrm>
            <a:off x="9061704" y="722376"/>
            <a:ext cx="4114800" cy="4114800"/>
          </a:xfrm>
        </p:spPr>
        <p:txBody>
          <a:bodyPr/>
          <a:lstStyle/>
          <a:p>
            <a:endParaRPr lang="en-US"/>
          </a:p>
        </p:txBody>
      </p:sp>
      <p:sp>
        <p:nvSpPr>
          <p:cNvPr id="9" name="Picture Placeholder 8">
            <a:extLst>
              <a:ext uri="{FF2B5EF4-FFF2-40B4-BE49-F238E27FC236}">
                <a16:creationId xmlns:a16="http://schemas.microsoft.com/office/drawing/2014/main" id="{C92B2ECB-9D78-78A9-9D17-685CE1C69D7B}"/>
              </a:ext>
            </a:extLst>
          </p:cNvPr>
          <p:cNvSpPr>
            <a:spLocks noGrp="1"/>
          </p:cNvSpPr>
          <p:nvPr>
            <p:ph type="pic" sz="quarter" idx="13"/>
          </p:nvPr>
        </p:nvSpPr>
        <p:spPr>
          <a:xfrm>
            <a:off x="13423392" y="722376"/>
            <a:ext cx="4114800" cy="4114800"/>
          </a:xfrm>
        </p:spPr>
        <p:txBody>
          <a:bodyPr/>
          <a:lstStyle/>
          <a:p>
            <a:endParaRPr lang="en-US"/>
          </a:p>
        </p:txBody>
      </p:sp>
      <p:sp>
        <p:nvSpPr>
          <p:cNvPr id="11" name="Picture Placeholder 10">
            <a:extLst>
              <a:ext uri="{FF2B5EF4-FFF2-40B4-BE49-F238E27FC236}">
                <a16:creationId xmlns:a16="http://schemas.microsoft.com/office/drawing/2014/main" id="{C797EDEF-A510-7A78-D3CD-C78E6C206D16}"/>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93453AED-7050-B314-F4EB-E344B41D4658}"/>
              </a:ext>
            </a:extLst>
          </p:cNvPr>
          <p:cNvSpPr>
            <a:spLocks noGrp="1"/>
          </p:cNvSpPr>
          <p:nvPr>
            <p:ph type="pic" sz="quarter" idx="15"/>
          </p:nvPr>
        </p:nvSpPr>
        <p:spPr>
          <a:xfrm>
            <a:off x="13423392" y="5148072"/>
            <a:ext cx="4114800" cy="4114800"/>
          </a:xfrm>
        </p:spPr>
        <p:txBody>
          <a:bodyPr/>
          <a:lstStyle/>
          <a:p>
            <a:endParaRPr lang="en-US"/>
          </a:p>
        </p:txBody>
      </p:sp>
    </p:spTree>
    <p:extLst>
      <p:ext uri="{BB962C8B-B14F-4D97-AF65-F5344CB8AC3E}">
        <p14:creationId xmlns:p14="http://schemas.microsoft.com/office/powerpoint/2010/main" val="1251932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3_Whit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4EB6D-DCC6-4AE0-173B-AB82DBA3B25E}"/>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Picture Placeholder 4">
            <a:extLst>
              <a:ext uri="{FF2B5EF4-FFF2-40B4-BE49-F238E27FC236}">
                <a16:creationId xmlns:a16="http://schemas.microsoft.com/office/drawing/2014/main" id="{BED3D1D6-3262-3931-4A36-C26C3110141F}"/>
              </a:ext>
            </a:extLst>
          </p:cNvPr>
          <p:cNvSpPr>
            <a:spLocks noGrp="1"/>
          </p:cNvSpPr>
          <p:nvPr>
            <p:ph type="pic" sz="quarter" idx="11"/>
          </p:nvPr>
        </p:nvSpPr>
        <p:spPr>
          <a:xfrm>
            <a:off x="685801" y="734878"/>
            <a:ext cx="8110727" cy="8534400"/>
          </a:xfrm>
        </p:spPr>
        <p:txBody>
          <a:bodyPr/>
          <a:lstStyle/>
          <a:p>
            <a:endParaRPr lang="en-US"/>
          </a:p>
        </p:txBody>
      </p:sp>
      <p:sp>
        <p:nvSpPr>
          <p:cNvPr id="7" name="Picture Placeholder 6">
            <a:extLst>
              <a:ext uri="{FF2B5EF4-FFF2-40B4-BE49-F238E27FC236}">
                <a16:creationId xmlns:a16="http://schemas.microsoft.com/office/drawing/2014/main" id="{66ABAAF7-5EEA-EB97-6105-DAD3B04281DF}"/>
              </a:ext>
            </a:extLst>
          </p:cNvPr>
          <p:cNvSpPr>
            <a:spLocks noGrp="1"/>
          </p:cNvSpPr>
          <p:nvPr>
            <p:ph type="pic" sz="quarter" idx="12"/>
          </p:nvPr>
        </p:nvSpPr>
        <p:spPr>
          <a:xfrm>
            <a:off x="9061704" y="731520"/>
            <a:ext cx="4114800" cy="4114800"/>
          </a:xfrm>
        </p:spPr>
        <p:txBody>
          <a:bodyPr/>
          <a:lstStyle/>
          <a:p>
            <a:endParaRPr lang="en-US"/>
          </a:p>
        </p:txBody>
      </p:sp>
      <p:sp>
        <p:nvSpPr>
          <p:cNvPr id="9" name="Picture Placeholder 8">
            <a:extLst>
              <a:ext uri="{FF2B5EF4-FFF2-40B4-BE49-F238E27FC236}">
                <a16:creationId xmlns:a16="http://schemas.microsoft.com/office/drawing/2014/main" id="{6E8F9518-54FF-1D18-5C4D-270CB73845A6}"/>
              </a:ext>
            </a:extLst>
          </p:cNvPr>
          <p:cNvSpPr>
            <a:spLocks noGrp="1"/>
          </p:cNvSpPr>
          <p:nvPr>
            <p:ph type="pic" sz="quarter" idx="13"/>
          </p:nvPr>
        </p:nvSpPr>
        <p:spPr>
          <a:xfrm>
            <a:off x="13449300" y="730359"/>
            <a:ext cx="4114800" cy="4114800"/>
          </a:xfrm>
        </p:spPr>
        <p:txBody>
          <a:bodyPr/>
          <a:lstStyle/>
          <a:p>
            <a:endParaRPr lang="en-US"/>
          </a:p>
        </p:txBody>
      </p:sp>
      <p:sp>
        <p:nvSpPr>
          <p:cNvPr id="11" name="Picture Placeholder 10">
            <a:extLst>
              <a:ext uri="{FF2B5EF4-FFF2-40B4-BE49-F238E27FC236}">
                <a16:creationId xmlns:a16="http://schemas.microsoft.com/office/drawing/2014/main" id="{289F2EF5-955D-0F42-22CE-266372E6E6C3}"/>
              </a:ext>
            </a:extLst>
          </p:cNvPr>
          <p:cNvSpPr>
            <a:spLocks noGrp="1"/>
          </p:cNvSpPr>
          <p:nvPr>
            <p:ph type="pic" sz="quarter" idx="14"/>
          </p:nvPr>
        </p:nvSpPr>
        <p:spPr>
          <a:xfrm>
            <a:off x="9061704" y="5148072"/>
            <a:ext cx="4114800" cy="4114800"/>
          </a:xfrm>
        </p:spPr>
        <p:txBody>
          <a:bodyPr/>
          <a:lstStyle/>
          <a:p>
            <a:endParaRPr lang="en-US"/>
          </a:p>
        </p:txBody>
      </p:sp>
      <p:sp>
        <p:nvSpPr>
          <p:cNvPr id="13" name="Picture Placeholder 12">
            <a:extLst>
              <a:ext uri="{FF2B5EF4-FFF2-40B4-BE49-F238E27FC236}">
                <a16:creationId xmlns:a16="http://schemas.microsoft.com/office/drawing/2014/main" id="{E9C24306-E5F9-1F69-6CE0-B13C24A8DCE0}"/>
              </a:ext>
            </a:extLst>
          </p:cNvPr>
          <p:cNvSpPr>
            <a:spLocks noGrp="1"/>
          </p:cNvSpPr>
          <p:nvPr>
            <p:ph type="pic" sz="quarter" idx="15"/>
          </p:nvPr>
        </p:nvSpPr>
        <p:spPr>
          <a:xfrm>
            <a:off x="13449300" y="5143500"/>
            <a:ext cx="4114800" cy="4114800"/>
          </a:xfrm>
        </p:spPr>
        <p:txBody>
          <a:bodyPr/>
          <a:lstStyle/>
          <a:p>
            <a:endParaRPr lang="en-US"/>
          </a:p>
        </p:txBody>
      </p:sp>
    </p:spTree>
    <p:extLst>
      <p:ext uri="{BB962C8B-B14F-4D97-AF65-F5344CB8AC3E}">
        <p14:creationId xmlns:p14="http://schemas.microsoft.com/office/powerpoint/2010/main" val="14953093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8_1_Red Closing">
    <p:bg>
      <p:bgPr>
        <a:solidFill>
          <a:schemeClr val="accent1"/>
        </a:solidFill>
        <a:effectLst/>
      </p:bgPr>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976E09B-EA91-6428-0399-5A047D387D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1615238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8_2_Blue Closing">
    <p:bg>
      <p:bgPr>
        <a:solidFill>
          <a:srgbClr val="00437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9931-6533-EE3E-6A80-49C9100C04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66050" y="3931414"/>
            <a:ext cx="2787650" cy="2452100"/>
          </a:xfrm>
          <a:prstGeom prst="rect">
            <a:avLst/>
          </a:prstGeom>
        </p:spPr>
      </p:pic>
    </p:spTree>
    <p:extLst>
      <p:ext uri="{BB962C8B-B14F-4D97-AF65-F5344CB8AC3E}">
        <p14:creationId xmlns:p14="http://schemas.microsoft.com/office/powerpoint/2010/main" val="90395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8_3_Red Questions">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5E03AA0-D20A-D229-142F-D8A437A4EC30}"/>
              </a:ext>
            </a:extLst>
          </p:cNvPr>
          <p:cNvSpPr>
            <a:spLocks noGrp="1"/>
          </p:cNvSpPr>
          <p:nvPr>
            <p:ph type="body" sz="quarter" idx="11" hasCustomPrompt="1"/>
          </p:nvPr>
        </p:nvSpPr>
        <p:spPr>
          <a:xfrm>
            <a:off x="6154244" y="4634542"/>
            <a:ext cx="5979513" cy="1017917"/>
          </a:xfrm>
        </p:spPr>
        <p:txBody>
          <a:bodyPr anchor="ctr"/>
          <a:lstStyle>
            <a:lvl1pPr marL="0" indent="0" algn="ctr">
              <a:buFontTx/>
              <a:buNone/>
              <a:defRPr sz="6700" b="1">
                <a:solidFill>
                  <a:schemeClr val="bg1"/>
                </a:solidFill>
              </a:defRPr>
            </a:lvl1pPr>
          </a:lstStyle>
          <a:p>
            <a:r>
              <a:rPr lang="en-US" dirty="0"/>
              <a:t>Questions?</a:t>
            </a:r>
          </a:p>
        </p:txBody>
      </p:sp>
    </p:spTree>
    <p:extLst>
      <p:ext uri="{BB962C8B-B14F-4D97-AF65-F5344CB8AC3E}">
        <p14:creationId xmlns:p14="http://schemas.microsoft.com/office/powerpoint/2010/main" val="3826760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4_Blue Questions">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054A32-C86F-09A0-4CA5-D7B8F5E9B3F6}"/>
              </a:ext>
            </a:extLst>
          </p:cNvPr>
          <p:cNvSpPr>
            <a:spLocks noGrp="1"/>
          </p:cNvSpPr>
          <p:nvPr>
            <p:ph type="body" sz="quarter" idx="10" hasCustomPrompt="1"/>
          </p:nvPr>
        </p:nvSpPr>
        <p:spPr>
          <a:xfrm>
            <a:off x="6153912" y="4636008"/>
            <a:ext cx="5980176" cy="1014984"/>
          </a:xfrm>
        </p:spPr>
        <p:txBody>
          <a:bodyPr anchor="ctr"/>
          <a:lstStyle>
            <a:lvl1pPr marL="0" indent="0" algn="ctr">
              <a:buNone/>
              <a:defRPr sz="6700" b="1">
                <a:solidFill>
                  <a:schemeClr val="bg1"/>
                </a:solidFill>
              </a:defRPr>
            </a:lvl1pPr>
          </a:lstStyle>
          <a:p>
            <a:pPr lvl="0"/>
            <a:r>
              <a:rPr lang="en-US" dirty="0"/>
              <a:t>Questions?</a:t>
            </a:r>
          </a:p>
        </p:txBody>
      </p:sp>
    </p:spTree>
    <p:extLst>
      <p:ext uri="{BB962C8B-B14F-4D97-AF65-F5344CB8AC3E}">
        <p14:creationId xmlns:p14="http://schemas.microsoft.com/office/powerpoint/2010/main" val="370440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6_Blue Cover Slide">
    <p:bg>
      <p:bgPr>
        <a:solidFill>
          <a:schemeClr val="accent3"/>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E3160E4F-AAC5-D01C-9773-91428EE31EB7}"/>
              </a:ext>
            </a:extLst>
          </p:cNvPr>
          <p:cNvSpPr>
            <a:spLocks noGrp="1"/>
          </p:cNvSpPr>
          <p:nvPr>
            <p:ph type="body" sz="quarter" idx="13" hasCustomPrompt="1"/>
          </p:nvPr>
        </p:nvSpPr>
        <p:spPr>
          <a:xfrm>
            <a:off x="685800" y="4025900"/>
            <a:ext cx="7994650" cy="2470150"/>
          </a:xfrm>
          <a:prstGeom prst="rect">
            <a:avLst/>
          </a:prstGeom>
        </p:spPr>
        <p:txBody>
          <a:bodyPr lIns="0" tIns="0" rIns="0" bIns="0" anchor="b">
            <a:normAutofit/>
          </a:bodyPr>
          <a:lstStyle>
            <a:lvl1pPr marL="0" indent="0">
              <a:lnSpc>
                <a:spcPct val="100000"/>
              </a:lnSpc>
              <a:buNone/>
              <a:defRPr sz="7200" b="1">
                <a:solidFill>
                  <a:schemeClr val="bg1"/>
                </a:solidFill>
              </a:defRPr>
            </a:lvl1pPr>
            <a:lvl2pPr marL="685800" indent="0">
              <a:buNone/>
              <a:defRPr/>
            </a:lvl2pPr>
          </a:lstStyle>
          <a:p>
            <a:pPr lvl="0"/>
            <a:r>
              <a:rPr lang="en-US" dirty="0"/>
              <a:t>This is your presentation title</a:t>
            </a:r>
          </a:p>
        </p:txBody>
      </p:sp>
      <p:sp>
        <p:nvSpPr>
          <p:cNvPr id="36" name="Text Placeholder 35">
            <a:extLst>
              <a:ext uri="{FF2B5EF4-FFF2-40B4-BE49-F238E27FC236}">
                <a16:creationId xmlns:a16="http://schemas.microsoft.com/office/drawing/2014/main" id="{F2EB062C-0C1E-5A7B-8A2B-D7FAA32F8B26}"/>
              </a:ext>
            </a:extLst>
          </p:cNvPr>
          <p:cNvSpPr>
            <a:spLocks noGrp="1"/>
          </p:cNvSpPr>
          <p:nvPr>
            <p:ph type="body" sz="quarter" idx="14" hasCustomPrompt="1"/>
          </p:nvPr>
        </p:nvSpPr>
        <p:spPr>
          <a:xfrm>
            <a:off x="685800" y="7192963"/>
            <a:ext cx="7994650" cy="1787525"/>
          </a:xfrm>
          <a:prstGeom prst="rect">
            <a:avLst/>
          </a:prstGeom>
        </p:spPr>
        <p:txBody>
          <a:bodyPr lIns="0" tIns="0" rIns="0" bIns="0">
            <a:normAutofit/>
          </a:bodyPr>
          <a:lstStyle>
            <a:lvl1pPr marL="0" indent="0">
              <a:lnSpc>
                <a:spcPct val="100000"/>
              </a:lnSpc>
              <a:spcBef>
                <a:spcPts val="0"/>
              </a:spcBef>
              <a:buNone/>
              <a:defRPr sz="1800" b="1">
                <a:solidFill>
                  <a:schemeClr val="bg1"/>
                </a:solidFill>
              </a:defRPr>
            </a:lvl1pPr>
          </a:lstStyle>
          <a:p>
            <a:pPr lvl="0"/>
            <a:r>
              <a:rPr lang="en-US" dirty="0"/>
              <a:t>Presenter Name</a:t>
            </a:r>
            <a:br>
              <a:rPr lang="en-US" dirty="0"/>
            </a:br>
            <a:r>
              <a:rPr lang="en-US" dirty="0"/>
              <a:t>Title, Department</a:t>
            </a:r>
          </a:p>
        </p:txBody>
      </p:sp>
      <p:cxnSp>
        <p:nvCxnSpPr>
          <p:cNvPr id="3" name="Straight Connector 2">
            <a:extLst>
              <a:ext uri="{FF2B5EF4-FFF2-40B4-BE49-F238E27FC236}">
                <a16:creationId xmlns:a16="http://schemas.microsoft.com/office/drawing/2014/main" id="{185F4CC3-2AAC-827C-853D-17D4DC0E1DC7}"/>
              </a:ext>
            </a:extLst>
          </p:cNvPr>
          <p:cNvCxnSpPr/>
          <p:nvPr userDrawn="1"/>
        </p:nvCxnSpPr>
        <p:spPr>
          <a:xfrm>
            <a:off x="681389" y="6784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B01B2F97-C53E-9FFD-DDDF-4086B9F7DC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2629" y="1019103"/>
            <a:ext cx="1960027" cy="1724098"/>
          </a:xfrm>
          <a:prstGeom prst="rect">
            <a:avLst/>
          </a:prstGeom>
        </p:spPr>
      </p:pic>
    </p:spTree>
    <p:extLst>
      <p:ext uri="{BB962C8B-B14F-4D97-AF65-F5344CB8AC3E}">
        <p14:creationId xmlns:p14="http://schemas.microsoft.com/office/powerpoint/2010/main" val="2883279983"/>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8_5_Red Thank You">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C95217-5765-6490-37B6-467335A535EB}"/>
              </a:ext>
            </a:extLst>
          </p:cNvPr>
          <p:cNvSpPr>
            <a:spLocks noGrp="1"/>
          </p:cNvSpPr>
          <p:nvPr>
            <p:ph type="body" sz="quarter" idx="10" hasCustomPrompt="1"/>
          </p:nvPr>
        </p:nvSpPr>
        <p:spPr>
          <a:xfrm>
            <a:off x="5811837" y="4677569"/>
            <a:ext cx="6664325" cy="931862"/>
          </a:xfrm>
        </p:spPr>
        <p:txBody>
          <a:bodyPr anchor="ctr"/>
          <a:lstStyle>
            <a:lvl1pPr marL="0" indent="0" algn="ctr">
              <a:buFontTx/>
              <a:buNone/>
              <a:defRPr sz="6700" b="1">
                <a:solidFill>
                  <a:schemeClr val="bg1"/>
                </a:solidFill>
              </a:defRPr>
            </a:lvl1pPr>
          </a:lstStyle>
          <a:p>
            <a:pPr lvl="0"/>
            <a:r>
              <a:rPr lang="en-US" dirty="0"/>
              <a:t>Thank You</a:t>
            </a:r>
          </a:p>
        </p:txBody>
      </p:sp>
      <p:sp>
        <p:nvSpPr>
          <p:cNvPr id="7" name="Text Placeholder 6">
            <a:extLst>
              <a:ext uri="{FF2B5EF4-FFF2-40B4-BE49-F238E27FC236}">
                <a16:creationId xmlns:a16="http://schemas.microsoft.com/office/drawing/2014/main" id="{D020F721-798D-EE45-CA94-66FD7583939A}"/>
              </a:ext>
            </a:extLst>
          </p:cNvPr>
          <p:cNvSpPr>
            <a:spLocks noGrp="1"/>
          </p:cNvSpPr>
          <p:nvPr>
            <p:ph type="body" sz="quarter" idx="11"/>
          </p:nvPr>
        </p:nvSpPr>
        <p:spPr>
          <a:xfrm>
            <a:off x="5056620" y="5961888"/>
            <a:ext cx="8174736" cy="1177203"/>
          </a:xfrm>
        </p:spPr>
        <p:txBody>
          <a:bodyPr/>
          <a:lstStyle>
            <a:lvl1pPr marL="0" indent="0" algn="ctr">
              <a:lnSpc>
                <a:spcPts val="3640"/>
              </a:lnSpc>
              <a:spcBef>
                <a:spcPts val="1000"/>
              </a:spcBef>
              <a:buNone/>
              <a:defRPr sz="3200">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1550507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6_Blue Thank You">
    <p:bg>
      <p:bgPr>
        <a:solidFill>
          <a:srgbClr val="00437B"/>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4E8FDFF-2994-FB2D-7071-D12113541E23}"/>
              </a:ext>
            </a:extLst>
          </p:cNvPr>
          <p:cNvSpPr>
            <a:spLocks noGrp="1"/>
          </p:cNvSpPr>
          <p:nvPr>
            <p:ph type="body" sz="quarter" idx="10" hasCustomPrompt="1"/>
          </p:nvPr>
        </p:nvSpPr>
        <p:spPr>
          <a:xfrm>
            <a:off x="5811012" y="4616738"/>
            <a:ext cx="6665976" cy="1053523"/>
          </a:xfrm>
        </p:spPr>
        <p:txBody>
          <a:bodyPr anchor="ctr"/>
          <a:lstStyle>
            <a:lvl1pPr marL="0" indent="0" algn="ctr">
              <a:buFontTx/>
              <a:buNone/>
              <a:defRPr sz="6700" b="1">
                <a:solidFill>
                  <a:schemeClr val="bg1"/>
                </a:solidFill>
              </a:defRPr>
            </a:lvl1pPr>
            <a:lvl2pPr marL="685800" indent="0" algn="ctr">
              <a:buFontTx/>
              <a:buNone/>
              <a:defRPr sz="6700"/>
            </a:lvl2pPr>
            <a:lvl3pPr marL="1371600" indent="0" algn="ctr">
              <a:buFontTx/>
              <a:buNone/>
              <a:defRPr sz="6700"/>
            </a:lvl3pPr>
            <a:lvl4pPr marL="2057400" indent="0" algn="ctr">
              <a:buFontTx/>
              <a:buNone/>
              <a:defRPr sz="6700"/>
            </a:lvl4pPr>
            <a:lvl5pPr marL="2743200" indent="0" algn="ctr">
              <a:buFontTx/>
              <a:buNone/>
              <a:defRPr sz="6700"/>
            </a:lvl5pPr>
          </a:lstStyle>
          <a:p>
            <a:pPr lvl="0"/>
            <a:r>
              <a:rPr lang="en-US" dirty="0"/>
              <a:t>Thank You</a:t>
            </a:r>
          </a:p>
        </p:txBody>
      </p:sp>
      <p:sp>
        <p:nvSpPr>
          <p:cNvPr id="7" name="Text Placeholder 6">
            <a:extLst>
              <a:ext uri="{FF2B5EF4-FFF2-40B4-BE49-F238E27FC236}">
                <a16:creationId xmlns:a16="http://schemas.microsoft.com/office/drawing/2014/main" id="{B3F181F8-4834-E951-7B91-F79F6B5AB652}"/>
              </a:ext>
            </a:extLst>
          </p:cNvPr>
          <p:cNvSpPr>
            <a:spLocks noGrp="1"/>
          </p:cNvSpPr>
          <p:nvPr>
            <p:ph type="body" sz="quarter" idx="11"/>
          </p:nvPr>
        </p:nvSpPr>
        <p:spPr>
          <a:xfrm>
            <a:off x="5056632" y="5961888"/>
            <a:ext cx="8174736" cy="1179576"/>
          </a:xfrm>
        </p:spPr>
        <p:txBody>
          <a:bodyPr/>
          <a:lstStyle>
            <a:lvl1pPr marL="0" indent="0" algn="ctr">
              <a:buFontTx/>
              <a:buNone/>
              <a:defRPr sz="3200">
                <a:solidFill>
                  <a:schemeClr val="bg1"/>
                </a:solidFill>
              </a:defRPr>
            </a:lvl1pPr>
            <a:lvl2pPr marL="685800" indent="0" algn="ctr">
              <a:buFontTx/>
              <a:buNone/>
              <a:defRPr sz="3200">
                <a:solidFill>
                  <a:schemeClr val="bg1"/>
                </a:solidFill>
              </a:defRPr>
            </a:lvl2pPr>
            <a:lvl3pPr marL="1371600" indent="0" algn="ctr">
              <a:buFontTx/>
              <a:buNone/>
              <a:defRPr sz="3200">
                <a:solidFill>
                  <a:schemeClr val="bg1"/>
                </a:solidFill>
              </a:defRPr>
            </a:lvl3pPr>
            <a:lvl4pPr marL="2057400" indent="0" algn="ctr">
              <a:buFontTx/>
              <a:buNone/>
              <a:defRPr sz="3200">
                <a:solidFill>
                  <a:schemeClr val="bg1"/>
                </a:solidFill>
              </a:defRPr>
            </a:lvl4pPr>
            <a:lvl5pPr marL="2743200" indent="0" algn="ctr">
              <a:buFontTx/>
              <a:buNone/>
              <a:defRPr sz="32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4843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9_1_Surv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920FA-AD42-076F-73BA-8EA158FC9455}"/>
              </a:ext>
            </a:extLst>
          </p:cNvPr>
          <p:cNvSpPr/>
          <p:nvPr userDrawn="1"/>
        </p:nvSpPr>
        <p:spPr>
          <a:xfrm>
            <a:off x="0" y="0"/>
            <a:ext cx="9144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8B52490-2695-AFC4-EDFA-20022AA6FF46}"/>
              </a:ext>
            </a:extLst>
          </p:cNvPr>
          <p:cNvSpPr>
            <a:spLocks noGrp="1"/>
          </p:cNvSpPr>
          <p:nvPr>
            <p:ph type="body" sz="quarter" idx="10" hasCustomPrompt="1"/>
          </p:nvPr>
        </p:nvSpPr>
        <p:spPr>
          <a:xfrm>
            <a:off x="710406" y="2403764"/>
            <a:ext cx="7723188" cy="5524500"/>
          </a:xfrm>
        </p:spPr>
        <p:txBody>
          <a:bodyPr anchor="ctr"/>
          <a:lstStyle>
            <a:lvl1pPr marL="0" indent="0">
              <a:lnSpc>
                <a:spcPts val="7640"/>
              </a:lnSpc>
              <a:buFontTx/>
              <a:buNone/>
              <a:defRPr sz="6700" b="1">
                <a:solidFill>
                  <a:schemeClr val="bg1"/>
                </a:solidFill>
              </a:defRPr>
            </a:lvl1pPr>
          </a:lstStyle>
          <a:p>
            <a:pPr lvl="0"/>
            <a:r>
              <a:rPr lang="en-US" dirty="0"/>
              <a:t>Click to edit Master text styles </a:t>
            </a:r>
          </a:p>
        </p:txBody>
      </p:sp>
      <p:sp>
        <p:nvSpPr>
          <p:cNvPr id="8" name="Picture Placeholder 7">
            <a:extLst>
              <a:ext uri="{FF2B5EF4-FFF2-40B4-BE49-F238E27FC236}">
                <a16:creationId xmlns:a16="http://schemas.microsoft.com/office/drawing/2014/main" id="{5558B487-7704-417C-3270-8E833C7DD08F}"/>
              </a:ext>
            </a:extLst>
          </p:cNvPr>
          <p:cNvSpPr>
            <a:spLocks noGrp="1"/>
          </p:cNvSpPr>
          <p:nvPr>
            <p:ph type="pic" sz="quarter" idx="11"/>
          </p:nvPr>
        </p:nvSpPr>
        <p:spPr>
          <a:xfrm>
            <a:off x="10016404" y="1485900"/>
            <a:ext cx="7315200" cy="7315200"/>
          </a:xfrm>
        </p:spPr>
        <p:txBody>
          <a:bodyPr/>
          <a:lstStyle/>
          <a:p>
            <a:endParaRPr lang="en-US"/>
          </a:p>
        </p:txBody>
      </p:sp>
    </p:spTree>
    <p:extLst>
      <p:ext uri="{BB962C8B-B14F-4D97-AF65-F5344CB8AC3E}">
        <p14:creationId xmlns:p14="http://schemas.microsoft.com/office/powerpoint/2010/main" val="3968043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Agenda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4D9CC-80BB-E3DB-AD51-E6C92115CD13}"/>
              </a:ext>
            </a:extLst>
          </p:cNvPr>
          <p:cNvSpPr>
            <a:spLocks noGrp="1"/>
          </p:cNvSpPr>
          <p:nvPr>
            <p:ph type="pic" sz="quarter" idx="13"/>
          </p:nvPr>
        </p:nvSpPr>
        <p:spPr>
          <a:xfrm>
            <a:off x="0" y="0"/>
            <a:ext cx="18288000" cy="9677399"/>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39D323AB-A825-17A0-C527-E7181A65B9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
        <p:nvSpPr>
          <p:cNvPr id="6" name="Text Placeholder 5">
            <a:extLst>
              <a:ext uri="{FF2B5EF4-FFF2-40B4-BE49-F238E27FC236}">
                <a16:creationId xmlns:a16="http://schemas.microsoft.com/office/drawing/2014/main" id="{FA360452-1E6C-F680-4C6C-FEBD29EB28D0}"/>
              </a:ext>
            </a:extLst>
          </p:cNvPr>
          <p:cNvSpPr>
            <a:spLocks noGrp="1"/>
          </p:cNvSpPr>
          <p:nvPr>
            <p:ph type="body" sz="quarter" idx="12" hasCustomPrompt="1"/>
          </p:nvPr>
        </p:nvSpPr>
        <p:spPr>
          <a:xfrm>
            <a:off x="685800" y="2014298"/>
            <a:ext cx="16878300" cy="7105650"/>
          </a:xfrm>
          <a:prstGeom prst="rect">
            <a:avLst/>
          </a:prstGeom>
        </p:spPr>
        <p:txBody>
          <a:bodyPr>
            <a:noAutofit/>
          </a:bodyPr>
          <a:lstStyle>
            <a:lvl1pPr marL="1143000" indent="-457200">
              <a:lnSpc>
                <a:spcPct val="200000"/>
              </a:lnSpc>
              <a:spcBef>
                <a:spcPts val="500"/>
              </a:spcBef>
              <a:buFont typeface="+mj-lt"/>
              <a:buAutoNum type="arabicPeriod"/>
              <a:defRPr sz="3200">
                <a:solidFill>
                  <a:schemeClr val="bg1"/>
                </a:solidFill>
              </a:defRPr>
            </a:lvl1pPr>
          </a:lstStyle>
          <a:p>
            <a:pPr lvl="0"/>
            <a:r>
              <a:rPr lang="en-US" dirty="0"/>
              <a:t>Section title one goes here</a:t>
            </a:r>
          </a:p>
          <a:p>
            <a:pPr lvl="0"/>
            <a:r>
              <a:rPr lang="en-US" dirty="0"/>
              <a:t>Section title two goes here</a:t>
            </a:r>
          </a:p>
          <a:p>
            <a:pPr lvl="0"/>
            <a:r>
              <a:rPr lang="en-US" dirty="0"/>
              <a:t>Section title three goes here</a:t>
            </a:r>
          </a:p>
          <a:p>
            <a:pPr lvl="0"/>
            <a:r>
              <a:rPr lang="en-US" dirty="0"/>
              <a:t>Section title four goes here</a:t>
            </a:r>
          </a:p>
          <a:p>
            <a:pPr lvl="0"/>
            <a:r>
              <a:rPr lang="en-US" dirty="0"/>
              <a:t>Section title five goes here</a:t>
            </a:r>
          </a:p>
          <a:p>
            <a:pPr lvl="0"/>
            <a:r>
              <a:rPr lang="en-US" dirty="0"/>
              <a:t>Section title six goes here</a:t>
            </a:r>
          </a:p>
          <a:p>
            <a:pPr lvl="0"/>
            <a:r>
              <a:rPr lang="en-US" dirty="0"/>
              <a:t>Section title seven goes here</a:t>
            </a:r>
          </a:p>
          <a:p>
            <a:pPr lvl="0"/>
            <a:endParaRPr lang="en-US" dirty="0"/>
          </a:p>
        </p:txBody>
      </p:sp>
    </p:spTree>
    <p:extLst>
      <p:ext uri="{BB962C8B-B14F-4D97-AF65-F5344CB8AC3E}">
        <p14:creationId xmlns:p14="http://schemas.microsoft.com/office/powerpoint/2010/main" val="301309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5800" y="2755062"/>
            <a:ext cx="168783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AC66DE0-5E19-7244-5ABB-EF663FE0F26A}"/>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cxnSp>
        <p:nvCxnSpPr>
          <p:cNvPr id="5" name="Straight Connector 4">
            <a:extLst>
              <a:ext uri="{FF2B5EF4-FFF2-40B4-BE49-F238E27FC236}">
                <a16:creationId xmlns:a16="http://schemas.microsoft.com/office/drawing/2014/main" id="{7411D337-D69C-FAA7-28F3-22E8CC182B3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66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a:prstGeom prst="rect">
            <a:avLst/>
          </a:prstGeo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a:prstGeom prst="rect">
            <a:avLst/>
          </a:prstGeom>
        </p:spPr>
        <p:txBody>
          <a:bodyPr/>
          <a:lstStyle>
            <a:lvl1pPr marL="0" indent="0">
              <a:buNone/>
              <a:defRPr sz="3600">
                <a:solidFill>
                  <a:schemeClr val="tx2"/>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8535646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5" name="Straight Connector 4">
            <a:extLst>
              <a:ext uri="{FF2B5EF4-FFF2-40B4-BE49-F238E27FC236}">
                <a16:creationId xmlns:a16="http://schemas.microsoft.com/office/drawing/2014/main" id="{243AAE71-AEBB-1E73-37A8-A6A8764E0225}"/>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63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a:prstGeom prst="rect">
            <a:avLst/>
          </a:prstGeom>
        </p:spPr>
        <p:txBody>
          <a:bodyPr anchor="b"/>
          <a:lstStyle>
            <a:lvl1pPr marL="0" indent="0">
              <a:buNone/>
              <a:defRPr sz="3600" b="1">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7" name="Straight Connector 6">
            <a:extLst>
              <a:ext uri="{FF2B5EF4-FFF2-40B4-BE49-F238E27FC236}">
                <a16:creationId xmlns:a16="http://schemas.microsoft.com/office/drawing/2014/main" id="{09483C59-F915-EF3B-CED7-508071F4ED32}"/>
              </a:ext>
            </a:extLst>
          </p:cNvPr>
          <p:cNvCxnSpPr/>
          <p:nvPr userDrawn="1"/>
        </p:nvCxnSpPr>
        <p:spPr>
          <a:xfrm>
            <a:off x="1297861" y="2707131"/>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2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3" name="Straight Connector 2">
            <a:extLst>
              <a:ext uri="{FF2B5EF4-FFF2-40B4-BE49-F238E27FC236}">
                <a16:creationId xmlns:a16="http://schemas.microsoft.com/office/drawing/2014/main" id="{7C5D5439-8610-D13E-9D62-36262F276558}"/>
              </a:ext>
            </a:extLst>
          </p:cNvPr>
          <p:cNvCxnSpPr/>
          <p:nvPr userDrawn="1"/>
        </p:nvCxnSpPr>
        <p:spPr>
          <a:xfrm>
            <a:off x="793683" y="2119302"/>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008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3486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7_Red Arch Cover Slide">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A7D7D0B4-4046-6F97-8257-405E2D23711A}"/>
              </a:ext>
            </a:extLst>
          </p:cNvPr>
          <p:cNvSpPr/>
          <p:nvPr userDrawn="1"/>
        </p:nvSpPr>
        <p:spPr>
          <a:xfrm>
            <a:off x="-17856" y="1013205"/>
            <a:ext cx="18310242" cy="9310075"/>
          </a:xfrm>
          <a:custGeom>
            <a:avLst/>
            <a:gdLst>
              <a:gd name="connsiteX0" fmla="*/ 3880021 w 7757984"/>
              <a:gd name="connsiteY0" fmla="*/ 0 h 2430899"/>
              <a:gd name="connsiteX1" fmla="*/ 7463471 w 7757984"/>
              <a:gd name="connsiteY1" fmla="*/ 608585 h 2430899"/>
              <a:gd name="connsiteX2" fmla="*/ 7757984 w 7757984"/>
              <a:gd name="connsiteY2" fmla="*/ 731927 h 2430899"/>
              <a:gd name="connsiteX3" fmla="*/ 7757984 w 7757984"/>
              <a:gd name="connsiteY3" fmla="*/ 2430899 h 2430899"/>
              <a:gd name="connsiteX4" fmla="*/ 0 w 7757984"/>
              <a:gd name="connsiteY4" fmla="*/ 2430899 h 2430899"/>
              <a:gd name="connsiteX5" fmla="*/ 0 w 7757984"/>
              <a:gd name="connsiteY5" fmla="*/ 728749 h 2430899"/>
              <a:gd name="connsiteX6" fmla="*/ 287653 w 7757984"/>
              <a:gd name="connsiteY6" fmla="*/ 608821 h 2430899"/>
              <a:gd name="connsiteX7" fmla="*/ 3880021 w 7757984"/>
              <a:gd name="connsiteY7" fmla="*/ 0 h 2430899"/>
              <a:gd name="connsiteX0" fmla="*/ 3885404 w 7763367"/>
              <a:gd name="connsiteY0" fmla="*/ 0 h 3076810"/>
              <a:gd name="connsiteX1" fmla="*/ 7468854 w 7763367"/>
              <a:gd name="connsiteY1" fmla="*/ 608585 h 3076810"/>
              <a:gd name="connsiteX2" fmla="*/ 7763367 w 7763367"/>
              <a:gd name="connsiteY2" fmla="*/ 731927 h 3076810"/>
              <a:gd name="connsiteX3" fmla="*/ 7763367 w 7763367"/>
              <a:gd name="connsiteY3" fmla="*/ 2430899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076810"/>
              <a:gd name="connsiteX1" fmla="*/ 7468854 w 7763367"/>
              <a:gd name="connsiteY1" fmla="*/ 608585 h 3076810"/>
              <a:gd name="connsiteX2" fmla="*/ 7763367 w 7763367"/>
              <a:gd name="connsiteY2" fmla="*/ 731927 h 3076810"/>
              <a:gd name="connsiteX3" fmla="*/ 7757984 w 7763367"/>
              <a:gd name="connsiteY3" fmla="*/ 3076810 h 3076810"/>
              <a:gd name="connsiteX4" fmla="*/ 0 w 7763367"/>
              <a:gd name="connsiteY4" fmla="*/ 3076810 h 3076810"/>
              <a:gd name="connsiteX5" fmla="*/ 5383 w 7763367"/>
              <a:gd name="connsiteY5" fmla="*/ 728749 h 3076810"/>
              <a:gd name="connsiteX6" fmla="*/ 293036 w 7763367"/>
              <a:gd name="connsiteY6" fmla="*/ 608821 h 3076810"/>
              <a:gd name="connsiteX7" fmla="*/ 3885404 w 7763367"/>
              <a:gd name="connsiteY7" fmla="*/ 0 h 3076810"/>
              <a:gd name="connsiteX0" fmla="*/ 3885404 w 7763367"/>
              <a:gd name="connsiteY0" fmla="*/ 0 h 3152166"/>
              <a:gd name="connsiteX1" fmla="*/ 7468854 w 7763367"/>
              <a:gd name="connsiteY1" fmla="*/ 608585 h 3152166"/>
              <a:gd name="connsiteX2" fmla="*/ 7763367 w 7763367"/>
              <a:gd name="connsiteY2" fmla="*/ 731927 h 3152166"/>
              <a:gd name="connsiteX3" fmla="*/ 7757984 w 7763367"/>
              <a:gd name="connsiteY3" fmla="*/ 3152166 h 3152166"/>
              <a:gd name="connsiteX4" fmla="*/ 0 w 7763367"/>
              <a:gd name="connsiteY4" fmla="*/ 3076810 h 3152166"/>
              <a:gd name="connsiteX5" fmla="*/ 5383 w 7763367"/>
              <a:gd name="connsiteY5" fmla="*/ 728749 h 3152166"/>
              <a:gd name="connsiteX6" fmla="*/ 293036 w 7763367"/>
              <a:gd name="connsiteY6" fmla="*/ 608821 h 3152166"/>
              <a:gd name="connsiteX7" fmla="*/ 3885404 w 7763367"/>
              <a:gd name="connsiteY7" fmla="*/ 0 h 3152166"/>
              <a:gd name="connsiteX0" fmla="*/ 3890787 w 7768750"/>
              <a:gd name="connsiteY0" fmla="*/ 0 h 3152166"/>
              <a:gd name="connsiteX1" fmla="*/ 7474237 w 7768750"/>
              <a:gd name="connsiteY1" fmla="*/ 608585 h 3152166"/>
              <a:gd name="connsiteX2" fmla="*/ 7768750 w 7768750"/>
              <a:gd name="connsiteY2" fmla="*/ 731927 h 3152166"/>
              <a:gd name="connsiteX3" fmla="*/ 7763367 w 7768750"/>
              <a:gd name="connsiteY3" fmla="*/ 3152166 h 3152166"/>
              <a:gd name="connsiteX4" fmla="*/ 0 w 7768750"/>
              <a:gd name="connsiteY4" fmla="*/ 3152166 h 3152166"/>
              <a:gd name="connsiteX5" fmla="*/ 10766 w 7768750"/>
              <a:gd name="connsiteY5" fmla="*/ 728749 h 3152166"/>
              <a:gd name="connsiteX6" fmla="*/ 298419 w 7768750"/>
              <a:gd name="connsiteY6" fmla="*/ 608821 h 3152166"/>
              <a:gd name="connsiteX7" fmla="*/ 3890787 w 7768750"/>
              <a:gd name="connsiteY7" fmla="*/ 0 h 3152166"/>
              <a:gd name="connsiteX0" fmla="*/ 3880260 w 7758223"/>
              <a:gd name="connsiteY0" fmla="*/ 0 h 3647364"/>
              <a:gd name="connsiteX1" fmla="*/ 7463710 w 7758223"/>
              <a:gd name="connsiteY1" fmla="*/ 608585 h 3647364"/>
              <a:gd name="connsiteX2" fmla="*/ 7758223 w 7758223"/>
              <a:gd name="connsiteY2" fmla="*/ 731927 h 3647364"/>
              <a:gd name="connsiteX3" fmla="*/ 7752840 w 7758223"/>
              <a:gd name="connsiteY3" fmla="*/ 3152166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47364"/>
              <a:gd name="connsiteX1" fmla="*/ 7463710 w 7758223"/>
              <a:gd name="connsiteY1" fmla="*/ 608585 h 3647364"/>
              <a:gd name="connsiteX2" fmla="*/ 7758223 w 7758223"/>
              <a:gd name="connsiteY2" fmla="*/ 731927 h 3647364"/>
              <a:gd name="connsiteX3" fmla="*/ 7747458 w 7758223"/>
              <a:gd name="connsiteY3" fmla="*/ 3636599 h 3647364"/>
              <a:gd name="connsiteX4" fmla="*/ 5621 w 7758223"/>
              <a:gd name="connsiteY4" fmla="*/ 3647364 h 3647364"/>
              <a:gd name="connsiteX5" fmla="*/ 239 w 7758223"/>
              <a:gd name="connsiteY5" fmla="*/ 728749 h 3647364"/>
              <a:gd name="connsiteX6" fmla="*/ 287892 w 7758223"/>
              <a:gd name="connsiteY6" fmla="*/ 608821 h 3647364"/>
              <a:gd name="connsiteX7" fmla="*/ 3880260 w 7758223"/>
              <a:gd name="connsiteY7" fmla="*/ 0 h 3647364"/>
              <a:gd name="connsiteX0" fmla="*/ 3880260 w 7758223"/>
              <a:gd name="connsiteY0" fmla="*/ 0 h 3658129"/>
              <a:gd name="connsiteX1" fmla="*/ 7463710 w 7758223"/>
              <a:gd name="connsiteY1" fmla="*/ 608585 h 3658129"/>
              <a:gd name="connsiteX2" fmla="*/ 7758223 w 7758223"/>
              <a:gd name="connsiteY2" fmla="*/ 731927 h 3658129"/>
              <a:gd name="connsiteX3" fmla="*/ 7742075 w 7758223"/>
              <a:gd name="connsiteY3" fmla="*/ 3658129 h 3658129"/>
              <a:gd name="connsiteX4" fmla="*/ 5621 w 7758223"/>
              <a:gd name="connsiteY4" fmla="*/ 3647364 h 3658129"/>
              <a:gd name="connsiteX5" fmla="*/ 239 w 7758223"/>
              <a:gd name="connsiteY5" fmla="*/ 728749 h 3658129"/>
              <a:gd name="connsiteX6" fmla="*/ 287892 w 7758223"/>
              <a:gd name="connsiteY6" fmla="*/ 608821 h 3658129"/>
              <a:gd name="connsiteX7" fmla="*/ 3880260 w 7758223"/>
              <a:gd name="connsiteY7" fmla="*/ 0 h 3658129"/>
              <a:gd name="connsiteX0" fmla="*/ 3880538 w 7758501"/>
              <a:gd name="connsiteY0" fmla="*/ 0 h 3658129"/>
              <a:gd name="connsiteX1" fmla="*/ 7463988 w 7758501"/>
              <a:gd name="connsiteY1" fmla="*/ 608585 h 3658129"/>
              <a:gd name="connsiteX2" fmla="*/ 7758501 w 7758501"/>
              <a:gd name="connsiteY2" fmla="*/ 731927 h 3658129"/>
              <a:gd name="connsiteX3" fmla="*/ 7742353 w 7758501"/>
              <a:gd name="connsiteY3" fmla="*/ 3658129 h 3658129"/>
              <a:gd name="connsiteX4" fmla="*/ 517 w 7758501"/>
              <a:gd name="connsiteY4" fmla="*/ 3658129 h 3658129"/>
              <a:gd name="connsiteX5" fmla="*/ 517 w 7758501"/>
              <a:gd name="connsiteY5" fmla="*/ 728749 h 3658129"/>
              <a:gd name="connsiteX6" fmla="*/ 288170 w 7758501"/>
              <a:gd name="connsiteY6" fmla="*/ 608821 h 3658129"/>
              <a:gd name="connsiteX7" fmla="*/ 3880538 w 7758501"/>
              <a:gd name="connsiteY7" fmla="*/ 0 h 3658129"/>
              <a:gd name="connsiteX0" fmla="*/ 3880538 w 7760360"/>
              <a:gd name="connsiteY0" fmla="*/ 0 h 3928237"/>
              <a:gd name="connsiteX1" fmla="*/ 7463988 w 7760360"/>
              <a:gd name="connsiteY1" fmla="*/ 608585 h 3928237"/>
              <a:gd name="connsiteX2" fmla="*/ 7758501 w 7760360"/>
              <a:gd name="connsiteY2" fmla="*/ 731927 h 3928237"/>
              <a:gd name="connsiteX3" fmla="*/ 7759969 w 7760360"/>
              <a:gd name="connsiteY3" fmla="*/ 3928237 h 3928237"/>
              <a:gd name="connsiteX4" fmla="*/ 517 w 7760360"/>
              <a:gd name="connsiteY4" fmla="*/ 3658129 h 3928237"/>
              <a:gd name="connsiteX5" fmla="*/ 517 w 7760360"/>
              <a:gd name="connsiteY5" fmla="*/ 728749 h 3928237"/>
              <a:gd name="connsiteX6" fmla="*/ 288170 w 7760360"/>
              <a:gd name="connsiteY6" fmla="*/ 608821 h 3928237"/>
              <a:gd name="connsiteX7" fmla="*/ 3880538 w 7760360"/>
              <a:gd name="connsiteY7" fmla="*/ 0 h 3928237"/>
              <a:gd name="connsiteX0" fmla="*/ 3880538 w 7760360"/>
              <a:gd name="connsiteY0" fmla="*/ 0 h 3945853"/>
              <a:gd name="connsiteX1" fmla="*/ 7463988 w 7760360"/>
              <a:gd name="connsiteY1" fmla="*/ 608585 h 3945853"/>
              <a:gd name="connsiteX2" fmla="*/ 7758501 w 7760360"/>
              <a:gd name="connsiteY2" fmla="*/ 731927 h 3945853"/>
              <a:gd name="connsiteX3" fmla="*/ 7759969 w 7760360"/>
              <a:gd name="connsiteY3" fmla="*/ 3928237 h 3945853"/>
              <a:gd name="connsiteX4" fmla="*/ 517 w 7760360"/>
              <a:gd name="connsiteY4" fmla="*/ 3945853 h 3945853"/>
              <a:gd name="connsiteX5" fmla="*/ 517 w 7760360"/>
              <a:gd name="connsiteY5" fmla="*/ 728749 h 3945853"/>
              <a:gd name="connsiteX6" fmla="*/ 288170 w 7760360"/>
              <a:gd name="connsiteY6" fmla="*/ 608821 h 3945853"/>
              <a:gd name="connsiteX7" fmla="*/ 3880538 w 7760360"/>
              <a:gd name="connsiteY7" fmla="*/ 0 h 39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0360" h="3945853">
                <a:moveTo>
                  <a:pt x="3880538" y="0"/>
                </a:moveTo>
                <a:cubicBezTo>
                  <a:pt x="5243011" y="0"/>
                  <a:pt x="6491044" y="236666"/>
                  <a:pt x="7463988" y="608585"/>
                </a:cubicBezTo>
                <a:lnTo>
                  <a:pt x="7758501" y="731927"/>
                </a:lnTo>
                <a:cubicBezTo>
                  <a:pt x="7756707" y="1513555"/>
                  <a:pt x="7761763" y="3146609"/>
                  <a:pt x="7759969" y="3928237"/>
                </a:cubicBezTo>
                <a:lnTo>
                  <a:pt x="517" y="3945853"/>
                </a:lnTo>
                <a:cubicBezTo>
                  <a:pt x="2311" y="3163166"/>
                  <a:pt x="-1277" y="1511436"/>
                  <a:pt x="517" y="728749"/>
                </a:cubicBezTo>
                <a:lnTo>
                  <a:pt x="288170" y="608821"/>
                </a:lnTo>
                <a:cubicBezTo>
                  <a:pt x="1265565" y="236806"/>
                  <a:pt x="2518066" y="0"/>
                  <a:pt x="3880538"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 Placeholder 7">
            <a:extLst>
              <a:ext uri="{FF2B5EF4-FFF2-40B4-BE49-F238E27FC236}">
                <a16:creationId xmlns:a16="http://schemas.microsoft.com/office/drawing/2014/main" id="{058B8AD0-6470-44F0-F907-4C5E0FC70C2F}"/>
              </a:ext>
            </a:extLst>
          </p:cNvPr>
          <p:cNvSpPr>
            <a:spLocks noGrp="1"/>
          </p:cNvSpPr>
          <p:nvPr>
            <p:ph type="body" sz="quarter" idx="11" hasCustomPrompt="1"/>
          </p:nvPr>
        </p:nvSpPr>
        <p:spPr>
          <a:xfrm>
            <a:off x="685800" y="3676029"/>
            <a:ext cx="16878300" cy="2673350"/>
          </a:xfrm>
        </p:spPr>
        <p:txBody>
          <a:bodyPr anchor="b"/>
          <a:lstStyle>
            <a:lvl1pPr marL="0" indent="0" algn="ctr">
              <a:buNone/>
              <a:defRPr sz="7000" b="1">
                <a:solidFill>
                  <a:schemeClr val="bg1"/>
                </a:solidFill>
              </a:defRPr>
            </a:lvl1pPr>
            <a:lvl2pPr marL="685800" indent="0" algn="ctr">
              <a:buNone/>
              <a:defRPr sz="7000"/>
            </a:lvl2pPr>
            <a:lvl3pPr marL="1371600" indent="0" algn="ctr">
              <a:buNone/>
              <a:defRPr sz="7000"/>
            </a:lvl3pPr>
            <a:lvl4pPr marL="2057400" indent="0" algn="ctr">
              <a:buNone/>
              <a:defRPr sz="7000"/>
            </a:lvl4pPr>
            <a:lvl5pPr marL="2743200" indent="0" algn="ctr">
              <a:buNone/>
              <a:defRPr sz="7000"/>
            </a:lvl5pPr>
          </a:lstStyle>
          <a:p>
            <a:pPr lvl="0"/>
            <a:r>
              <a:rPr lang="en-US" dirty="0"/>
              <a:t>This is your </a:t>
            </a:r>
            <a:br>
              <a:rPr lang="en-US" dirty="0"/>
            </a:br>
            <a:r>
              <a:rPr lang="en-US" dirty="0"/>
              <a:t>presentation title</a:t>
            </a:r>
          </a:p>
        </p:txBody>
      </p:sp>
      <p:cxnSp>
        <p:nvCxnSpPr>
          <p:cNvPr id="7" name="Straight Connector 6">
            <a:extLst>
              <a:ext uri="{FF2B5EF4-FFF2-40B4-BE49-F238E27FC236}">
                <a16:creationId xmlns:a16="http://schemas.microsoft.com/office/drawing/2014/main" id="{D2D744D9-524B-2150-ABB8-448739A3FFD2}"/>
              </a:ext>
            </a:extLst>
          </p:cNvPr>
          <p:cNvCxnSpPr/>
          <p:nvPr userDrawn="1"/>
        </p:nvCxnSpPr>
        <p:spPr>
          <a:xfrm>
            <a:off x="8740370" y="6784218"/>
            <a:ext cx="80726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0">
            <a:extLst>
              <a:ext uri="{FF2B5EF4-FFF2-40B4-BE49-F238E27FC236}">
                <a16:creationId xmlns:a16="http://schemas.microsoft.com/office/drawing/2014/main" id="{5C71503C-2566-E643-2809-4B4149730D35}"/>
              </a:ext>
            </a:extLst>
          </p:cNvPr>
          <p:cNvSpPr>
            <a:spLocks noGrp="1"/>
          </p:cNvSpPr>
          <p:nvPr>
            <p:ph type="body" sz="quarter" idx="12" hasCustomPrompt="1"/>
          </p:nvPr>
        </p:nvSpPr>
        <p:spPr>
          <a:xfrm>
            <a:off x="3284538" y="7150100"/>
            <a:ext cx="11734800" cy="1765300"/>
          </a:xfrm>
        </p:spPr>
        <p:txBody>
          <a:bodyPr/>
          <a:lstStyle>
            <a:lvl1pPr marL="0" indent="0" algn="ctr">
              <a:lnSpc>
                <a:spcPct val="100000"/>
              </a:lnSpc>
              <a:spcBef>
                <a:spcPts val="0"/>
              </a:spcBef>
              <a:buFontTx/>
              <a:buNone/>
              <a:defRPr sz="1800" b="1">
                <a:solidFill>
                  <a:schemeClr val="bg1"/>
                </a:solidFill>
              </a:defRPr>
            </a:lvl1pPr>
            <a:lvl2pPr marL="685800" indent="0" algn="ctr">
              <a:buFontTx/>
              <a:buNone/>
              <a:defRPr sz="1800" b="1">
                <a:solidFill>
                  <a:schemeClr val="bg1"/>
                </a:solidFill>
              </a:defRPr>
            </a:lvl2pPr>
            <a:lvl3pPr marL="1371600" indent="0" algn="ctr">
              <a:buFontTx/>
              <a:buNone/>
              <a:defRPr sz="1800" b="1">
                <a:solidFill>
                  <a:schemeClr val="bg1"/>
                </a:solidFill>
              </a:defRPr>
            </a:lvl3pPr>
            <a:lvl4pPr marL="2057400" indent="0" algn="ctr">
              <a:buFontTx/>
              <a:buNone/>
              <a:defRPr sz="1800" b="1">
                <a:solidFill>
                  <a:schemeClr val="bg1"/>
                </a:solidFill>
              </a:defRPr>
            </a:lvl4pPr>
            <a:lvl5pPr marL="2743200" indent="0" algn="ctr">
              <a:buFontTx/>
              <a:buNone/>
              <a:defRPr sz="1800" b="1">
                <a:solidFill>
                  <a:schemeClr val="bg1"/>
                </a:solidFill>
              </a:defRPr>
            </a:lvl5pPr>
          </a:lstStyle>
          <a:p>
            <a:pPr lvl="0"/>
            <a:r>
              <a:rPr lang="en-US" dirty="0"/>
              <a:t>Presenters Name</a:t>
            </a:r>
          </a:p>
          <a:p>
            <a:pPr lvl="0"/>
            <a:r>
              <a:rPr lang="en-US" dirty="0"/>
              <a:t>Title, Department</a:t>
            </a:r>
          </a:p>
        </p:txBody>
      </p:sp>
      <p:pic>
        <p:nvPicPr>
          <p:cNvPr id="3" name="Picture 1">
            <a:extLst>
              <a:ext uri="{FF2B5EF4-FFF2-40B4-BE49-F238E27FC236}">
                <a16:creationId xmlns:a16="http://schemas.microsoft.com/office/drawing/2014/main" id="{99DD5B82-66DB-5B54-F1A0-9315EBB80B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1924" y="1685316"/>
            <a:ext cx="1960027" cy="1724098"/>
          </a:xfrm>
          <a:prstGeom prst="rect">
            <a:avLst/>
          </a:prstGeom>
        </p:spPr>
      </p:pic>
    </p:spTree>
    <p:extLst>
      <p:ext uri="{BB962C8B-B14F-4D97-AF65-F5344CB8AC3E}">
        <p14:creationId xmlns:p14="http://schemas.microsoft.com/office/powerpoint/2010/main" val="2167098768"/>
      </p:ext>
    </p:extLst>
  </p:cSld>
  <p:clrMapOvr>
    <a:masterClrMapping/>
  </p:clrMapOvr>
  <p:extLst>
    <p:ext uri="{DCECCB84-F9BA-43D5-87BE-67443E8EF086}">
      <p15:sldGuideLst xmlns:p15="http://schemas.microsoft.com/office/powerpoint/2012/main">
        <p15:guide id="3" orient="horz" pos="3240">
          <p15:clr>
            <a:srgbClr val="FBAE40"/>
          </p15:clr>
        </p15:guide>
        <p15:guide id="4"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a:prstGeom prst="rect">
            <a:avLst/>
          </a:prstGeo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3083393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a:prstGeom prst="rect">
            <a:avLst/>
          </a:prstGeo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a:prstGeom prst="rect">
            <a:avLst/>
          </a:prstGeo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a:prstGeom prst="rect">
            <a:avLst/>
          </a:prstGeo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7" name="Slide Number Placeholder 6"/>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21233435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1"/>
            <a:ext cx="16878300" cy="14029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738437"/>
            <a:ext cx="16878300" cy="652700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cxnSp>
        <p:nvCxnSpPr>
          <p:cNvPr id="4" name="Straight Connector 3">
            <a:extLst>
              <a:ext uri="{FF2B5EF4-FFF2-40B4-BE49-F238E27FC236}">
                <a16:creationId xmlns:a16="http://schemas.microsoft.com/office/drawing/2014/main" id="{8A199A21-2C97-9306-293D-861943F3736E}"/>
              </a:ext>
            </a:extLst>
          </p:cNvPr>
          <p:cNvCxnSpPr/>
          <p:nvPr userDrawn="1"/>
        </p:nvCxnSpPr>
        <p:spPr>
          <a:xfrm>
            <a:off x="793683" y="2087218"/>
            <a:ext cx="80726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1270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685800" y="9768052"/>
            <a:ext cx="928721" cy="468452"/>
          </a:xfrm>
          <a:prstGeom prst="rect">
            <a:avLst/>
          </a:prstGeom>
        </p:spPr>
        <p:txBody>
          <a:bodyPr/>
          <a:lstStyle/>
          <a:p>
            <a:fld id="{D99DF388-D8CC-9A47-891A-7411F982D5E0}" type="slidenum">
              <a:rPr lang="en-US" smtClean="0"/>
              <a:t>‹#›</a:t>
            </a:fld>
            <a:endParaRPr lang="en-US"/>
          </a:p>
        </p:txBody>
      </p:sp>
    </p:spTree>
    <p:extLst>
      <p:ext uri="{BB962C8B-B14F-4D97-AF65-F5344CB8AC3E}">
        <p14:creationId xmlns:p14="http://schemas.microsoft.com/office/powerpoint/2010/main" val="157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_Red 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151-B135-0017-B0A3-F369786B3EFD}"/>
              </a:ext>
            </a:extLst>
          </p:cNvPr>
          <p:cNvSpPr>
            <a:spLocks noGrp="1"/>
          </p:cNvSpPr>
          <p:nvPr>
            <p:ph type="title" hasCustomPrompt="1"/>
          </p:nvPr>
        </p:nvSpPr>
        <p:spPr>
          <a:xfrm>
            <a:off x="685800" y="548641"/>
            <a:ext cx="16878300" cy="1402990"/>
          </a:xfrm>
          <a:prstGeom prst="rect">
            <a:avLst/>
          </a:prstGeom>
        </p:spPr>
        <p:txBody>
          <a:bodyPr/>
          <a:lstStyle>
            <a:lvl1pPr>
              <a:defRPr>
                <a:solidFill>
                  <a:schemeClr val="bg1"/>
                </a:solidFill>
              </a:defRPr>
            </a:lvl1pPr>
          </a:lstStyle>
          <a:p>
            <a:r>
              <a:rPr lang="en-US" dirty="0"/>
              <a:t>Today’s Agenda Items</a:t>
            </a:r>
          </a:p>
        </p:txBody>
      </p:sp>
      <p:sp>
        <p:nvSpPr>
          <p:cNvPr id="7" name="Text Placeholder 6">
            <a:extLst>
              <a:ext uri="{FF2B5EF4-FFF2-40B4-BE49-F238E27FC236}">
                <a16:creationId xmlns:a16="http://schemas.microsoft.com/office/drawing/2014/main" id="{574CF419-B0CE-71B7-A27F-6047CBE202D8}"/>
              </a:ext>
            </a:extLst>
          </p:cNvPr>
          <p:cNvSpPr>
            <a:spLocks noGrp="1"/>
          </p:cNvSpPr>
          <p:nvPr>
            <p:ph type="body" sz="quarter" idx="11" hasCustomPrompt="1"/>
          </p:nvPr>
        </p:nvSpPr>
        <p:spPr>
          <a:xfrm>
            <a:off x="685800" y="2171700"/>
            <a:ext cx="16879824" cy="7086600"/>
          </a:xfrm>
        </p:spPr>
        <p:txBody>
          <a:bodyPr/>
          <a:lstStyle>
            <a:lvl1pPr marL="1197864" indent="-514350">
              <a:lnSpc>
                <a:spcPct val="200000"/>
              </a:lnSpc>
              <a:spcBef>
                <a:spcPts val="500"/>
              </a:spcBef>
              <a:buFont typeface="+mj-lt"/>
              <a:buAutoNum type="arabicPeriod"/>
              <a:defRPr sz="3200">
                <a:solidFill>
                  <a:schemeClr val="bg1"/>
                </a:solidFill>
              </a:defRPr>
            </a:lvl1pPr>
          </a:lstStyle>
          <a:p>
            <a:pPr lvl="0"/>
            <a:r>
              <a:rPr lang="en-US" dirty="0"/>
              <a:t>Agenda items go here</a:t>
            </a:r>
          </a:p>
        </p:txBody>
      </p:sp>
      <p:sp>
        <p:nvSpPr>
          <p:cNvPr id="6" name="Slide Number Placeholder 2">
            <a:extLst>
              <a:ext uri="{FF2B5EF4-FFF2-40B4-BE49-F238E27FC236}">
                <a16:creationId xmlns:a16="http://schemas.microsoft.com/office/drawing/2014/main" id="{B0E9422C-9938-42C0-3E24-8012EC1F4DA6}"/>
              </a:ext>
            </a:extLst>
          </p:cNvPr>
          <p:cNvSpPr>
            <a:spLocks noGrp="1"/>
          </p:cNvSpPr>
          <p:nvPr>
            <p:ph type="sldNum" sz="quarter" idx="10"/>
          </p:nvPr>
        </p:nvSpPr>
        <p:spPr>
          <a:xfrm>
            <a:off x="685800" y="9768052"/>
            <a:ext cx="928721" cy="468452"/>
          </a:xfrm>
          <a:prstGeom prst="rect">
            <a:avLst/>
          </a:prstGeom>
        </p:spPr>
        <p:txBody>
          <a:bodyPr/>
          <a:lstStyle/>
          <a:p>
            <a:fld id="{D99DF388-D8CC-9A47-891A-7411F982D5E0}" type="slidenum">
              <a:rPr lang="en-US" smtClean="0"/>
              <a:pPr/>
              <a:t>‹#›</a:t>
            </a:fld>
            <a:endParaRPr lang="en-US" dirty="0"/>
          </a:p>
        </p:txBody>
      </p:sp>
    </p:spTree>
    <p:extLst>
      <p:ext uri="{BB962C8B-B14F-4D97-AF65-F5344CB8AC3E}">
        <p14:creationId xmlns:p14="http://schemas.microsoft.com/office/powerpoint/2010/main" val="162285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2_Red Dark Blue Gradient Agenda">
    <p:bg>
      <p:bgPr>
        <a:gradFill>
          <a:gsLst>
            <a:gs pos="0">
              <a:schemeClr val="accent1"/>
            </a:gs>
            <a:gs pos="20000">
              <a:schemeClr val="accent1"/>
            </a:gs>
            <a:gs pos="100000">
              <a:schemeClr val="accent3"/>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A0E-374C-0008-ED61-97C7482ACEC0}"/>
              </a:ext>
            </a:extLst>
          </p:cNvPr>
          <p:cNvSpPr>
            <a:spLocks noGrp="1"/>
          </p:cNvSpPr>
          <p:nvPr>
            <p:ph type="title" hasCustomPrompt="1"/>
          </p:nvPr>
        </p:nvSpPr>
        <p:spPr/>
        <p:txBody>
          <a:bodyPr/>
          <a:lstStyle>
            <a:lvl1pPr>
              <a:defRPr>
                <a:solidFill>
                  <a:schemeClr val="bg1"/>
                </a:solidFill>
              </a:defRPr>
            </a:lvl1pPr>
          </a:lstStyle>
          <a:p>
            <a:r>
              <a:rPr lang="en-US" dirty="0"/>
              <a:t>Today’s Agenda Items</a:t>
            </a:r>
          </a:p>
        </p:txBody>
      </p:sp>
      <p:sp>
        <p:nvSpPr>
          <p:cNvPr id="3" name="Slide Number Placeholder 2">
            <a:extLst>
              <a:ext uri="{FF2B5EF4-FFF2-40B4-BE49-F238E27FC236}">
                <a16:creationId xmlns:a16="http://schemas.microsoft.com/office/drawing/2014/main" id="{9543586D-193A-44F3-7AC6-B903B8F2C530}"/>
              </a:ext>
            </a:extLst>
          </p:cNvPr>
          <p:cNvSpPr>
            <a:spLocks noGrp="1"/>
          </p:cNvSpPr>
          <p:nvPr>
            <p:ph type="sldNum" sz="quarter" idx="10"/>
          </p:nvPr>
        </p:nvSpPr>
        <p:spPr/>
        <p:txBody>
          <a:bodyPr/>
          <a:lstStyle/>
          <a:p>
            <a:fld id="{8CC5BBF2-D04D-C048-9F75-C3CD7CC10D78}" type="slidenum">
              <a:rPr lang="en-US" smtClean="0"/>
              <a:pPr/>
              <a:t>‹#›</a:t>
            </a:fld>
            <a:endParaRPr lang="en-US" dirty="0"/>
          </a:p>
        </p:txBody>
      </p:sp>
      <p:sp>
        <p:nvSpPr>
          <p:cNvPr id="5" name="TextBox 4">
            <a:extLst>
              <a:ext uri="{FF2B5EF4-FFF2-40B4-BE49-F238E27FC236}">
                <a16:creationId xmlns:a16="http://schemas.microsoft.com/office/drawing/2014/main" id="{05495901-C968-490E-3A1D-E08743172DCF}"/>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pic>
        <p:nvPicPr>
          <p:cNvPr id="6" name="Graphic 5">
            <a:extLst>
              <a:ext uri="{FF2B5EF4-FFF2-40B4-BE49-F238E27FC236}">
                <a16:creationId xmlns:a16="http://schemas.microsoft.com/office/drawing/2014/main" id="{6DE30F06-9E05-97A4-7E28-44556C34CA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7164" t="8332" r="16044" b="44799"/>
          <a:stretch/>
        </p:blipFill>
        <p:spPr>
          <a:xfrm>
            <a:off x="17279937" y="9837003"/>
            <a:ext cx="568325" cy="374999"/>
          </a:xfrm>
          <a:prstGeom prst="rect">
            <a:avLst/>
          </a:prstGeom>
        </p:spPr>
      </p:pic>
      <p:sp>
        <p:nvSpPr>
          <p:cNvPr id="7" name="Text Placeholder 6">
            <a:extLst>
              <a:ext uri="{FF2B5EF4-FFF2-40B4-BE49-F238E27FC236}">
                <a16:creationId xmlns:a16="http://schemas.microsoft.com/office/drawing/2014/main" id="{48942EFA-D441-DB8F-E6EF-D407F61F14DF}"/>
              </a:ext>
            </a:extLst>
          </p:cNvPr>
          <p:cNvSpPr>
            <a:spLocks noGrp="1"/>
          </p:cNvSpPr>
          <p:nvPr>
            <p:ph type="body" sz="quarter" idx="11" hasCustomPrompt="1"/>
          </p:nvPr>
        </p:nvSpPr>
        <p:spPr>
          <a:xfrm>
            <a:off x="685800" y="2159000"/>
            <a:ext cx="16878300" cy="7099300"/>
          </a:xfrm>
        </p:spPr>
        <p:txBody>
          <a:bodyPr/>
          <a:lstStyle>
            <a:lvl1pPr marL="1197864" indent="-514350">
              <a:lnSpc>
                <a:spcPct val="200000"/>
              </a:lnSpc>
              <a:spcBef>
                <a:spcPts val="600"/>
              </a:spcBef>
              <a:buFont typeface="+mj-lt"/>
              <a:buAutoNum type="arabicPeriod"/>
              <a:defRPr sz="3200">
                <a:solidFill>
                  <a:schemeClr val="bg1"/>
                </a:solidFill>
              </a:defRPr>
            </a:lvl1pPr>
          </a:lstStyle>
          <a:p>
            <a:pPr lvl="0"/>
            <a:r>
              <a:rPr lang="en-US" dirty="0"/>
              <a:t>Agenda items go here</a:t>
            </a:r>
          </a:p>
        </p:txBody>
      </p:sp>
    </p:spTree>
    <p:extLst>
      <p:ext uri="{BB962C8B-B14F-4D97-AF65-F5344CB8AC3E}">
        <p14:creationId xmlns:p14="http://schemas.microsoft.com/office/powerpoint/2010/main" val="92954384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13DC50-0DA5-D9DF-8367-362F6FC024D8}"/>
              </a:ext>
            </a:extLst>
          </p:cNvPr>
          <p:cNvGrpSpPr/>
          <p:nvPr userDrawn="1"/>
        </p:nvGrpSpPr>
        <p:grpSpPr>
          <a:xfrm>
            <a:off x="0" y="9680718"/>
            <a:ext cx="18288000" cy="610929"/>
            <a:chOff x="0" y="9680718"/>
            <a:chExt cx="18288000" cy="610929"/>
          </a:xfrm>
        </p:grpSpPr>
        <p:sp>
          <p:nvSpPr>
            <p:cNvPr id="7" name="Rectangle 6">
              <a:extLst>
                <a:ext uri="{FF2B5EF4-FFF2-40B4-BE49-F238E27FC236}">
                  <a16:creationId xmlns:a16="http://schemas.microsoft.com/office/drawing/2014/main" id="{23FE999F-273E-0415-C707-D943E849199F}"/>
                </a:ext>
              </a:extLst>
            </p:cNvPr>
            <p:cNvSpPr/>
            <p:nvPr/>
          </p:nvSpPr>
          <p:spPr>
            <a:xfrm>
              <a:off x="1" y="9680718"/>
              <a:ext cx="18287999" cy="61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19" name="Picture 18">
              <a:extLst>
                <a:ext uri="{FF2B5EF4-FFF2-40B4-BE49-F238E27FC236}">
                  <a16:creationId xmlns:a16="http://schemas.microsoft.com/office/drawing/2014/main" id="{7A02F6C1-770C-C2A7-D53E-233BAAAAC75E}"/>
                </a:ext>
              </a:extLst>
            </p:cNvPr>
            <p:cNvPicPr>
              <a:picLocks noChangeAspect="1"/>
            </p:cNvPicPr>
            <p:nvPr userDrawn="1"/>
          </p:nvPicPr>
          <p:blipFill>
            <a:blip r:embed="rId75"/>
            <a:stretch>
              <a:fillRect/>
            </a:stretch>
          </p:blipFill>
          <p:spPr>
            <a:xfrm>
              <a:off x="17287651" y="9860516"/>
              <a:ext cx="537662" cy="344105"/>
            </a:xfrm>
            <a:prstGeom prst="rect">
              <a:avLst/>
            </a:prstGeom>
          </p:spPr>
        </p:pic>
        <p:cxnSp>
          <p:nvCxnSpPr>
            <p:cNvPr id="42" name="Straight Connector 41">
              <a:extLst>
                <a:ext uri="{FF2B5EF4-FFF2-40B4-BE49-F238E27FC236}">
                  <a16:creationId xmlns:a16="http://schemas.microsoft.com/office/drawing/2014/main" id="{62555186-5E2E-98F7-F980-59F29D99375D}"/>
                </a:ext>
              </a:extLst>
            </p:cNvPr>
            <p:cNvCxnSpPr/>
            <p:nvPr userDrawn="1"/>
          </p:nvCxnSpPr>
          <p:spPr>
            <a:xfrm>
              <a:off x="0" y="9680718"/>
              <a:ext cx="18288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itle Placeholder 11">
            <a:extLst>
              <a:ext uri="{FF2B5EF4-FFF2-40B4-BE49-F238E27FC236}">
                <a16:creationId xmlns:a16="http://schemas.microsoft.com/office/drawing/2014/main" id="{4868F870-78EB-B305-5BC8-89BD72D4F547}"/>
              </a:ext>
            </a:extLst>
          </p:cNvPr>
          <p:cNvSpPr>
            <a:spLocks noGrp="1"/>
          </p:cNvSpPr>
          <p:nvPr>
            <p:ph type="title"/>
          </p:nvPr>
        </p:nvSpPr>
        <p:spPr>
          <a:xfrm>
            <a:off x="666235" y="271849"/>
            <a:ext cx="16878300" cy="1663307"/>
          </a:xfrm>
          <a:prstGeom prst="rect">
            <a:avLst/>
          </a:prstGeom>
        </p:spPr>
        <p:txBody>
          <a:bodyPr vert="horz" lIns="91440" tIns="45720" rIns="91440" bIns="45720" rtlCol="0" anchor="b">
            <a:noAutofit/>
          </a:bodyPr>
          <a:lstStyle/>
          <a:p>
            <a:r>
              <a:rPr lang="en-US" dirty="0"/>
              <a:t>Click to edit Master title style</a:t>
            </a:r>
          </a:p>
        </p:txBody>
      </p:sp>
      <p:sp>
        <p:nvSpPr>
          <p:cNvPr id="21" name="Slide Number Placeholder 20">
            <a:extLst>
              <a:ext uri="{FF2B5EF4-FFF2-40B4-BE49-F238E27FC236}">
                <a16:creationId xmlns:a16="http://schemas.microsoft.com/office/drawing/2014/main" id="{5632C5FC-7D69-B42E-CBFB-2B0628D2BDC2}"/>
              </a:ext>
            </a:extLst>
          </p:cNvPr>
          <p:cNvSpPr>
            <a:spLocks noGrp="1"/>
          </p:cNvSpPr>
          <p:nvPr>
            <p:ph type="sldNum" sz="quarter" idx="4"/>
          </p:nvPr>
        </p:nvSpPr>
        <p:spPr>
          <a:xfrm>
            <a:off x="731518" y="9720607"/>
            <a:ext cx="537662" cy="547688"/>
          </a:xfrm>
          <a:prstGeom prst="rect">
            <a:avLst/>
          </a:prstGeom>
        </p:spPr>
        <p:txBody>
          <a:bodyPr vert="horz" lIns="91440" tIns="45720" rIns="91440" bIns="45720" rtlCol="0" anchor="ctr"/>
          <a:lstStyle>
            <a:lvl1pPr algn="l">
              <a:defRPr sz="1600">
                <a:solidFill>
                  <a:schemeClr val="bg1"/>
                </a:solidFill>
              </a:defRPr>
            </a:lvl1pPr>
          </a:lstStyle>
          <a:p>
            <a:fld id="{8CC5BBF2-D04D-C048-9F75-C3CD7CC10D78}" type="slidenum">
              <a:rPr lang="en-US" smtClean="0"/>
              <a:pPr/>
              <a:t>‹#›</a:t>
            </a:fld>
            <a:endParaRPr lang="en-US" dirty="0"/>
          </a:p>
        </p:txBody>
      </p:sp>
      <p:sp>
        <p:nvSpPr>
          <p:cNvPr id="22" name="Text Placeholder 21">
            <a:extLst>
              <a:ext uri="{FF2B5EF4-FFF2-40B4-BE49-F238E27FC236}">
                <a16:creationId xmlns:a16="http://schemas.microsoft.com/office/drawing/2014/main" id="{3D507FA4-9C6C-0FF7-E9B0-7240904FA789}"/>
              </a:ext>
            </a:extLst>
          </p:cNvPr>
          <p:cNvSpPr>
            <a:spLocks noGrp="1"/>
          </p:cNvSpPr>
          <p:nvPr>
            <p:ph type="body" idx="1"/>
          </p:nvPr>
        </p:nvSpPr>
        <p:spPr>
          <a:xfrm>
            <a:off x="731517" y="2400300"/>
            <a:ext cx="16813017" cy="68659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Box 26">
            <a:extLst>
              <a:ext uri="{FF2B5EF4-FFF2-40B4-BE49-F238E27FC236}">
                <a16:creationId xmlns:a16="http://schemas.microsoft.com/office/drawing/2014/main" id="{006182AF-B4C6-5A05-16F6-E8BC22E73051}"/>
              </a:ext>
            </a:extLst>
          </p:cNvPr>
          <p:cNvSpPr txBox="1"/>
          <p:nvPr userDrawn="1"/>
        </p:nvSpPr>
        <p:spPr>
          <a:xfrm>
            <a:off x="12383146" y="9829520"/>
            <a:ext cx="464755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pc="150" dirty="0">
                <a:solidFill>
                  <a:schemeClr val="bg1"/>
                </a:solidFill>
                <a:cs typeface="Arial" panose="020B0604020202020204" pitchFamily="34" charset="0"/>
              </a:rPr>
              <a:t>Finding cures. Saving children.</a:t>
            </a:r>
          </a:p>
          <a:p>
            <a:endParaRPr lang="en-US" dirty="0"/>
          </a:p>
        </p:txBody>
      </p:sp>
    </p:spTree>
    <p:extLst>
      <p:ext uri="{BB962C8B-B14F-4D97-AF65-F5344CB8AC3E}">
        <p14:creationId xmlns:p14="http://schemas.microsoft.com/office/powerpoint/2010/main" val="2822030899"/>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95" r:id="rId3"/>
    <p:sldLayoutId id="2147483686" r:id="rId4"/>
    <p:sldLayoutId id="2147483687" r:id="rId5"/>
    <p:sldLayoutId id="2147483688" r:id="rId6"/>
    <p:sldLayoutId id="2147483759" r:id="rId7"/>
    <p:sldLayoutId id="2147483744" r:id="rId8"/>
    <p:sldLayoutId id="2147483760" r:id="rId9"/>
    <p:sldLayoutId id="2147483696" r:id="rId10"/>
    <p:sldLayoutId id="2147483692" r:id="rId11"/>
    <p:sldLayoutId id="2147483693" r:id="rId12"/>
    <p:sldLayoutId id="2147483761" r:id="rId13"/>
    <p:sldLayoutId id="2147483694" r:id="rId14"/>
    <p:sldLayoutId id="2147483697" r:id="rId15"/>
    <p:sldLayoutId id="2147483698" r:id="rId16"/>
    <p:sldLayoutId id="2147483699" r:id="rId17"/>
    <p:sldLayoutId id="2147483700" r:id="rId18"/>
    <p:sldLayoutId id="2147483701" r:id="rId19"/>
    <p:sldLayoutId id="2147483705" r:id="rId20"/>
    <p:sldLayoutId id="2147483702" r:id="rId21"/>
    <p:sldLayoutId id="2147483703"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04" r:id="rId33"/>
    <p:sldLayoutId id="2147483716" r:id="rId34"/>
    <p:sldLayoutId id="2147483717" r:id="rId35"/>
    <p:sldLayoutId id="2147483719" r:id="rId36"/>
    <p:sldLayoutId id="2147483720" r:id="rId37"/>
    <p:sldLayoutId id="2147483718"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57" r:id="rId47"/>
    <p:sldLayoutId id="2147483731" r:id="rId48"/>
    <p:sldLayoutId id="2147483729" r:id="rId49"/>
    <p:sldLayoutId id="2147483730" r:id="rId50"/>
    <p:sldLayoutId id="2147483732" r:id="rId51"/>
    <p:sldLayoutId id="2147483733" r:id="rId52"/>
    <p:sldLayoutId id="2147483741" r:id="rId53"/>
    <p:sldLayoutId id="2147483742" r:id="rId54"/>
    <p:sldLayoutId id="2147483743" r:id="rId55"/>
    <p:sldLayoutId id="2147483734" r:id="rId56"/>
    <p:sldLayoutId id="2147483735" r:id="rId57"/>
    <p:sldLayoutId id="2147483736" r:id="rId58"/>
    <p:sldLayoutId id="2147483737" r:id="rId59"/>
    <p:sldLayoutId id="2147483738" r:id="rId60"/>
    <p:sldLayoutId id="2147483739" r:id="rId61"/>
    <p:sldLayoutId id="2147483740" r:id="rId62"/>
    <p:sldLayoutId id="2147483691" r:id="rId63"/>
    <p:sldLayoutId id="2147483674" r:id="rId64"/>
    <p:sldLayoutId id="2147483675" r:id="rId65"/>
    <p:sldLayoutId id="2147483676" r:id="rId66"/>
    <p:sldLayoutId id="2147483677" r:id="rId67"/>
    <p:sldLayoutId id="2147483678" r:id="rId68"/>
    <p:sldLayoutId id="2147483679" r:id="rId69"/>
    <p:sldLayoutId id="2147483680" r:id="rId70"/>
    <p:sldLayoutId id="2147483681" r:id="rId71"/>
    <p:sldLayoutId id="2147483682" r:id="rId72"/>
    <p:sldLayoutId id="2147483683" r:id="rId73"/>
  </p:sldLayoutIdLst>
  <p:hf hdr="0" dt="0"/>
  <p:txStyles>
    <p:title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2800" kern="1200">
          <a:solidFill>
            <a:schemeClr val="tx2"/>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2000" kern="1200">
          <a:solidFill>
            <a:schemeClr val="tx2"/>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1800" kern="1200">
          <a:solidFill>
            <a:schemeClr val="tx2"/>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16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456" userDrawn="1">
          <p15:clr>
            <a:srgbClr val="F26B43"/>
          </p15:clr>
        </p15:guide>
        <p15:guide id="10" pos="432">
          <p15:clr>
            <a:srgbClr val="F26B43"/>
          </p15:clr>
        </p15:guide>
        <p15:guide id="11" pos="11064">
          <p15:clr>
            <a:srgbClr val="F26B43"/>
          </p15:clr>
        </p15:guide>
        <p15:guide id="12" pos="5760">
          <p15:clr>
            <a:srgbClr val="F26B43"/>
          </p15:clr>
        </p15:guide>
        <p15:guide id="13" orient="horz" pos="3240">
          <p15:clr>
            <a:srgbClr val="F26B43"/>
          </p15:clr>
        </p15:guide>
        <p15:guide id="14" orient="horz" pos="6096">
          <p15:clr>
            <a:srgbClr val="F26B43"/>
          </p15:clr>
        </p15:guide>
        <p15:guide id="15" orient="horz" pos="6360">
          <p15:clr>
            <a:srgbClr val="F26B43"/>
          </p15:clr>
        </p15:guide>
        <p15:guide id="16" orient="horz" pos="1512" userDrawn="1">
          <p15:clr>
            <a:srgbClr val="F26B43"/>
          </p15:clr>
        </p15:guide>
        <p15:guide id="17" orient="horz" pos="1104" userDrawn="1">
          <p15:clr>
            <a:srgbClr val="F26B43"/>
          </p15:clr>
        </p15:guide>
        <p15:guide id="18" orient="horz" pos="5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ithub.com/stjude-dnb-binfcore/trainings/tree/main/courses/Automation-Reproducibility-compbio" TargetMode="External"/><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hyperlink" Target="https://github.com/stjude-dnb-binfcore/trainings/tree/main/courses/Automation-Reproducibility-compbio" TargetMode="Externa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hyperlink" Target="https://github.com/stjude-dnb-binfcore/trainings/tree/main/courses/Automation-Reproducibility-compbi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image" Target="../media/image29.png"/><Relationship Id="rId4" Type="http://schemas.openxmlformats.org/officeDocument/2006/relationships/hyperlink" Target="https://github.com/stjude-dnb-binfcore/sc-rna-seq-sna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3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4.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4.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4.xml"/><Relationship Id="rId5" Type="http://schemas.microsoft.com/office/2007/relationships/hdphoto" Target="../media/hdphoto1.wdp"/><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tjude-dnb-binfcore/sc-rna-seq-snap"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stjude-dnb-binfcore/trainings/tree/main/courses/sc-rna-seq-snap-repo/resources" TargetMode="External"/><Relationship Id="rId3" Type="http://schemas.openxmlformats.org/officeDocument/2006/relationships/hyperlink" Target="https://github.com/stjude-dnb-binfcore/trainings/tree/main/courses/Automation-Reproducibility-compbio" TargetMode="External"/><Relationship Id="rId7" Type="http://schemas.openxmlformats.org/officeDocument/2006/relationships/hyperlink" Target="https://towardsdatascience.com/docker-for-data-scientists-5732501f0ba4" TargetMode="External"/><Relationship Id="rId2" Type="http://schemas.openxmlformats.org/officeDocument/2006/relationships/notesSlide" Target="../notesSlides/notesSlide52.xml"/><Relationship Id="rId1" Type="http://schemas.openxmlformats.org/officeDocument/2006/relationships/slideLayout" Target="../slideLayouts/slideLayout64.xml"/><Relationship Id="rId6" Type="http://schemas.openxmlformats.org/officeDocument/2006/relationships/hyperlink" Target="https://docker-curriculum.com/" TargetMode="External"/><Relationship Id="rId5" Type="http://schemas.openxmlformats.org/officeDocument/2006/relationships/hyperlink" Target="https://docs.github.com/en" TargetMode="External"/><Relationship Id="rId4" Type="http://schemas.openxmlformats.org/officeDocument/2006/relationships/hyperlink" Target="https://jhudatascience.org/Documentation_and_Usabilit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3.xml"/><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s://github.com/stjude-dnb-binfcore/sc-rna-seq-sn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DC0C1-A8C8-66C1-4A09-5B8D5C0A77D0}"/>
              </a:ext>
            </a:extLst>
          </p:cNvPr>
          <p:cNvSpPr>
            <a:spLocks noGrp="1"/>
          </p:cNvSpPr>
          <p:nvPr>
            <p:ph type="body" sz="quarter" idx="13"/>
          </p:nvPr>
        </p:nvSpPr>
        <p:spPr>
          <a:xfrm>
            <a:off x="44181" y="4163219"/>
            <a:ext cx="9873547" cy="1478756"/>
          </a:xfrm>
        </p:spPr>
        <p:txBody>
          <a:bodyPr>
            <a:noAutofit/>
          </a:bodyPr>
          <a:lstStyle/>
          <a:p>
            <a:pPr algn="ctr">
              <a:spcBef>
                <a:spcPts val="0"/>
              </a:spcBef>
            </a:pPr>
            <a:r>
              <a:rPr lang="en-US" sz="3600" dirty="0" err="1">
                <a:latin typeface="+mj-lt"/>
                <a:cs typeface="Calibri" panose="020F0502020204030204" pitchFamily="34" charset="0"/>
              </a:rPr>
              <a:t>ScRNASeqSnap</a:t>
            </a:r>
            <a:r>
              <a:rPr lang="en-US" sz="3600" dirty="0">
                <a:latin typeface="+mj-lt"/>
                <a:cs typeface="Calibri" panose="020F0502020204030204" pitchFamily="34" charset="0"/>
              </a:rPr>
              <a:t>: </a:t>
            </a:r>
          </a:p>
          <a:p>
            <a:pPr algn="ctr">
              <a:spcBef>
                <a:spcPts val="0"/>
              </a:spcBef>
            </a:pPr>
            <a:r>
              <a:rPr lang="en-US" sz="3600" dirty="0">
                <a:latin typeface="+mj-lt"/>
                <a:cs typeface="Calibri" panose="020F0502020204030204" pitchFamily="34" charset="0"/>
              </a:rPr>
              <a:t>Single cell RNA Seq Snap workflow</a:t>
            </a:r>
          </a:p>
        </p:txBody>
      </p:sp>
      <p:sp>
        <p:nvSpPr>
          <p:cNvPr id="4" name="Text Placeholder 3">
            <a:extLst>
              <a:ext uri="{FF2B5EF4-FFF2-40B4-BE49-F238E27FC236}">
                <a16:creationId xmlns:a16="http://schemas.microsoft.com/office/drawing/2014/main" id="{85B5BBA0-EB9F-7F83-5D8D-70ED07FE88F2}"/>
              </a:ext>
            </a:extLst>
          </p:cNvPr>
          <p:cNvSpPr>
            <a:spLocks noGrp="1"/>
          </p:cNvSpPr>
          <p:nvPr>
            <p:ph type="body" sz="quarter" idx="14"/>
          </p:nvPr>
        </p:nvSpPr>
        <p:spPr/>
        <p:txBody>
          <a:bodyPr/>
          <a:lstStyle/>
          <a:p>
            <a:r>
              <a:rPr lang="en-US" sz="2000" dirty="0"/>
              <a:t>Antonia (Tonia) Chroni, PhD</a:t>
            </a:r>
          </a:p>
          <a:p>
            <a:r>
              <a:rPr lang="en-US" sz="2000" dirty="0"/>
              <a:t>Senior Bioinformatics Research Scientist</a:t>
            </a:r>
          </a:p>
          <a:p>
            <a:r>
              <a:rPr lang="en-US" sz="2000" dirty="0"/>
              <a:t>DNB Bioinformatics Core</a:t>
            </a:r>
          </a:p>
          <a:p>
            <a:endParaRPr lang="en-US" dirty="0"/>
          </a:p>
        </p:txBody>
      </p:sp>
      <p:sp>
        <p:nvSpPr>
          <p:cNvPr id="19" name="Footer Placeholder 1">
            <a:extLst>
              <a:ext uri="{FF2B5EF4-FFF2-40B4-BE49-F238E27FC236}">
                <a16:creationId xmlns:a16="http://schemas.microsoft.com/office/drawing/2014/main" id="{A836EF2B-FE7A-7B67-D9FF-DDD9D24D1065}"/>
              </a:ext>
            </a:extLst>
          </p:cNvPr>
          <p:cNvSpPr txBox="1">
            <a:spLocks/>
          </p:cNvSpPr>
          <p:nvPr/>
        </p:nvSpPr>
        <p:spPr>
          <a:xfrm>
            <a:off x="173632" y="9677401"/>
            <a:ext cx="2926756"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December 10, 2024</a:t>
            </a:r>
          </a:p>
        </p:txBody>
      </p:sp>
      <p:pic>
        <p:nvPicPr>
          <p:cNvPr id="6" name="Picture 5">
            <a:extLst>
              <a:ext uri="{FF2B5EF4-FFF2-40B4-BE49-F238E27FC236}">
                <a16:creationId xmlns:a16="http://schemas.microsoft.com/office/drawing/2014/main" id="{2521EADA-0B8E-F8D9-4424-4DAA4FE5DEE3}"/>
              </a:ext>
            </a:extLst>
          </p:cNvPr>
          <p:cNvPicPr>
            <a:picLocks noChangeAspect="1"/>
          </p:cNvPicPr>
          <p:nvPr/>
        </p:nvPicPr>
        <p:blipFill>
          <a:blip r:embed="rId3"/>
          <a:stretch>
            <a:fillRect/>
          </a:stretch>
        </p:blipFill>
        <p:spPr>
          <a:xfrm>
            <a:off x="528636" y="1020804"/>
            <a:ext cx="4643020" cy="1787525"/>
          </a:xfrm>
          <a:prstGeom prst="rect">
            <a:avLst/>
          </a:prstGeom>
        </p:spPr>
      </p:pic>
      <p:pic>
        <p:nvPicPr>
          <p:cNvPr id="1026" name="Picture 2" descr="ScRNASeqSnap repository logo">
            <a:extLst>
              <a:ext uri="{FF2B5EF4-FFF2-40B4-BE49-F238E27FC236}">
                <a16:creationId xmlns:a16="http://schemas.microsoft.com/office/drawing/2014/main" id="{6D63E289-3514-0941-E715-2A6E1836A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28" y="3163704"/>
            <a:ext cx="7684472" cy="41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4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4B74-073F-3D0B-95E7-58CC233810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393E48-792C-BC90-2B17-C8355444292F}"/>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57C2BE98-58E7-04DE-4B3B-5E4591D85DC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10</a:t>
            </a:fld>
            <a:endParaRPr lang="en-US"/>
          </a:p>
        </p:txBody>
      </p:sp>
      <p:pic>
        <p:nvPicPr>
          <p:cNvPr id="2" name="Picture 2" descr="ScRNASeqSnap repository logo">
            <a:extLst>
              <a:ext uri="{FF2B5EF4-FFF2-40B4-BE49-F238E27FC236}">
                <a16:creationId xmlns:a16="http://schemas.microsoft.com/office/drawing/2014/main" id="{DF360D71-8A0A-C69A-D953-BEE0B78F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53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B29D-E724-5942-268C-810C3CE4867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BA4642-16CE-0F88-A44C-AAAD8D0D36DA}"/>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0A63271A-3069-4F4A-687F-48D3225D4ED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11</a:t>
            </a:fld>
            <a:endParaRPr lang="en-US"/>
          </a:p>
        </p:txBody>
      </p:sp>
      <p:pic>
        <p:nvPicPr>
          <p:cNvPr id="2" name="Picture 2" descr="ScRNASeqSnap repository logo">
            <a:extLst>
              <a:ext uri="{FF2B5EF4-FFF2-40B4-BE49-F238E27FC236}">
                <a16:creationId xmlns:a16="http://schemas.microsoft.com/office/drawing/2014/main" id="{1CE9C92F-BDC2-A8AE-AFF8-2D27CA4A0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e business and finance icons">
            <a:extLst>
              <a:ext uri="{FF2B5EF4-FFF2-40B4-BE49-F238E27FC236}">
                <a16:creationId xmlns:a16="http://schemas.microsoft.com/office/drawing/2014/main" id="{526A26D9-A672-8AD7-91CF-E4D678D62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19" y="349133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cker Vector SVG Icon (4) - SVG Repo">
            <a:extLst>
              <a:ext uri="{FF2B5EF4-FFF2-40B4-BE49-F238E27FC236}">
                <a16:creationId xmlns:a16="http://schemas.microsoft.com/office/drawing/2014/main" id="{E9A8FE07-4CD7-26DB-FB8A-602125C9A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934" y="3546583"/>
            <a:ext cx="1718296" cy="171829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D2C2762E-3344-4A40-7950-A7A988CC0A9E}"/>
              </a:ext>
            </a:extLst>
          </p:cNvPr>
          <p:cNvSpPr/>
          <p:nvPr/>
        </p:nvSpPr>
        <p:spPr>
          <a:xfrm>
            <a:off x="4327722"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F9DF86-DE15-16C7-40DC-0603ACB3D57F}"/>
              </a:ext>
            </a:extLst>
          </p:cNvPr>
          <p:cNvSpPr/>
          <p:nvPr/>
        </p:nvSpPr>
        <p:spPr>
          <a:xfrm>
            <a:off x="8794891" y="568736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47AAD95-9CF9-E6CA-3B53-61B7CA1A222E}"/>
              </a:ext>
            </a:extLst>
          </p:cNvPr>
          <p:cNvSpPr/>
          <p:nvPr/>
        </p:nvSpPr>
        <p:spPr>
          <a:xfrm>
            <a:off x="13227110" y="5675456"/>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405CD8-CBFC-2D3C-C2C9-5182F7C82063}"/>
              </a:ext>
            </a:extLst>
          </p:cNvPr>
          <p:cNvSpPr txBox="1"/>
          <p:nvPr/>
        </p:nvSpPr>
        <p:spPr>
          <a:xfrm>
            <a:off x="2994488" y="7034235"/>
            <a:ext cx="3263462" cy="954107"/>
          </a:xfrm>
          <a:prstGeom prst="rect">
            <a:avLst/>
          </a:prstGeom>
          <a:noFill/>
        </p:spPr>
        <p:txBody>
          <a:bodyPr wrap="square" rtlCol="0">
            <a:spAutoFit/>
          </a:bodyPr>
          <a:lstStyle/>
          <a:p>
            <a:pPr algn="ctr"/>
            <a:r>
              <a:rPr lang="en-US" sz="2800" dirty="0"/>
              <a:t>Documentation &amp; Usability</a:t>
            </a:r>
          </a:p>
        </p:txBody>
      </p:sp>
      <p:sp>
        <p:nvSpPr>
          <p:cNvPr id="16" name="Left Brace 15">
            <a:extLst>
              <a:ext uri="{FF2B5EF4-FFF2-40B4-BE49-F238E27FC236}">
                <a16:creationId xmlns:a16="http://schemas.microsoft.com/office/drawing/2014/main" id="{F6CA779B-FFDF-06FE-E178-3036B34DCE8F}"/>
              </a:ext>
            </a:extLst>
          </p:cNvPr>
          <p:cNvSpPr/>
          <p:nvPr/>
        </p:nvSpPr>
        <p:spPr>
          <a:xfrm rot="5400000">
            <a:off x="4348771"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F015A173-C941-F9C6-E819-8F947E1FD66D}"/>
              </a:ext>
            </a:extLst>
          </p:cNvPr>
          <p:cNvSpPr/>
          <p:nvPr/>
        </p:nvSpPr>
        <p:spPr>
          <a:xfrm rot="5400000">
            <a:off x="8852200" y="539300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7923C35B-B84A-DB9B-A615-519FCD66109F}"/>
              </a:ext>
            </a:extLst>
          </p:cNvPr>
          <p:cNvSpPr/>
          <p:nvPr/>
        </p:nvSpPr>
        <p:spPr>
          <a:xfrm rot="5400000">
            <a:off x="13314002" y="5405378"/>
            <a:ext cx="554895" cy="2795461"/>
          </a:xfrm>
          <a:prstGeom prst="lef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2552230-2F7D-8EF4-7878-6765121287D4}"/>
              </a:ext>
            </a:extLst>
          </p:cNvPr>
          <p:cNvCxnSpPr>
            <a:cxnSpLocks/>
            <a:stCxn id="10" idx="6"/>
            <a:endCxn id="13" idx="2"/>
          </p:cNvCxnSpPr>
          <p:nvPr/>
        </p:nvCxnSpPr>
        <p:spPr>
          <a:xfrm>
            <a:off x="4924716" y="5958858"/>
            <a:ext cx="387017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512AFF-D772-0DE8-C023-8F6337B80D43}"/>
              </a:ext>
            </a:extLst>
          </p:cNvPr>
          <p:cNvCxnSpPr>
            <a:cxnSpLocks/>
            <a:stCxn id="13" idx="6"/>
            <a:endCxn id="14" idx="2"/>
          </p:cNvCxnSpPr>
          <p:nvPr/>
        </p:nvCxnSpPr>
        <p:spPr>
          <a:xfrm flipV="1">
            <a:off x="9391885" y="5958858"/>
            <a:ext cx="3835225" cy="1191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B39B28-624B-A8A5-2A25-2D47E559AD6E}"/>
              </a:ext>
            </a:extLst>
          </p:cNvPr>
          <p:cNvSpPr txBox="1"/>
          <p:nvPr/>
        </p:nvSpPr>
        <p:spPr>
          <a:xfrm>
            <a:off x="11893876" y="7034235"/>
            <a:ext cx="3263462" cy="523220"/>
          </a:xfrm>
          <a:prstGeom prst="rect">
            <a:avLst/>
          </a:prstGeom>
          <a:noFill/>
        </p:spPr>
        <p:txBody>
          <a:bodyPr wrap="square" rtlCol="0">
            <a:spAutoFit/>
          </a:bodyPr>
          <a:lstStyle/>
          <a:p>
            <a:pPr algn="ctr"/>
            <a:r>
              <a:rPr lang="en-US" sz="2800" dirty="0"/>
              <a:t>Containers</a:t>
            </a:r>
          </a:p>
        </p:txBody>
      </p:sp>
      <p:sp>
        <p:nvSpPr>
          <p:cNvPr id="22" name="TextBox 21">
            <a:extLst>
              <a:ext uri="{FF2B5EF4-FFF2-40B4-BE49-F238E27FC236}">
                <a16:creationId xmlns:a16="http://schemas.microsoft.com/office/drawing/2014/main" id="{2F83E4D5-1167-C0AE-F42F-53A624A7FF3D}"/>
              </a:ext>
            </a:extLst>
          </p:cNvPr>
          <p:cNvSpPr txBox="1"/>
          <p:nvPr/>
        </p:nvSpPr>
        <p:spPr>
          <a:xfrm>
            <a:off x="7512302" y="7034235"/>
            <a:ext cx="3263462" cy="523220"/>
          </a:xfrm>
          <a:prstGeom prst="rect">
            <a:avLst/>
          </a:prstGeom>
          <a:noFill/>
        </p:spPr>
        <p:txBody>
          <a:bodyPr wrap="square" rtlCol="0">
            <a:spAutoFit/>
          </a:bodyPr>
          <a:lstStyle/>
          <a:p>
            <a:pPr algn="ctr"/>
            <a:r>
              <a:rPr lang="en-US" sz="2800" dirty="0"/>
              <a:t>Automation</a:t>
            </a:r>
          </a:p>
        </p:txBody>
      </p:sp>
      <p:pic>
        <p:nvPicPr>
          <p:cNvPr id="23" name="Picture 2">
            <a:extLst>
              <a:ext uri="{FF2B5EF4-FFF2-40B4-BE49-F238E27FC236}">
                <a16:creationId xmlns:a16="http://schemas.microsoft.com/office/drawing/2014/main" id="{B60FC83F-60CD-E062-E049-5E4E097353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890" y="3536073"/>
            <a:ext cx="1718296" cy="17288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C9DBB3-8834-C733-896A-614DE34DED3B}"/>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7"/>
              </a:rPr>
              <a:t>Automation and Reproducibility in Computational Biology</a:t>
            </a:r>
            <a:r>
              <a:rPr lang="en-US" sz="1200" dirty="0"/>
              <a:t>” course</a:t>
            </a:r>
          </a:p>
        </p:txBody>
      </p:sp>
    </p:spTree>
    <p:extLst>
      <p:ext uri="{BB962C8B-B14F-4D97-AF65-F5344CB8AC3E}">
        <p14:creationId xmlns:p14="http://schemas.microsoft.com/office/powerpoint/2010/main" val="28115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71A1-2A6C-2B96-5C5D-18B907042CF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E40FE5-CAF1-489E-13F3-EF44E1E68FB5}"/>
              </a:ext>
            </a:extLst>
          </p:cNvPr>
          <p:cNvSpPr>
            <a:spLocks noGrp="1"/>
          </p:cNvSpPr>
          <p:nvPr>
            <p:ph type="title"/>
          </p:nvPr>
        </p:nvSpPr>
        <p:spPr>
          <a:xfrm>
            <a:off x="685800" y="548641"/>
            <a:ext cx="16878300" cy="1402990"/>
          </a:xfrm>
        </p:spPr>
        <p:txBody>
          <a:bodyPr/>
          <a:lstStyle/>
          <a:p>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2" name="Slide Number Placeholder 3">
            <a:extLst>
              <a:ext uri="{FF2B5EF4-FFF2-40B4-BE49-F238E27FC236}">
                <a16:creationId xmlns:a16="http://schemas.microsoft.com/office/drawing/2014/main" id="{81E56B4B-03D0-155F-B036-FF715CBCC0F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12</a:t>
            </a:fld>
            <a:endParaRPr lang="en-US"/>
          </a:p>
        </p:txBody>
      </p:sp>
      <p:pic>
        <p:nvPicPr>
          <p:cNvPr id="2" name="Picture 2" descr="ScRNASeqSnap repository logo">
            <a:extLst>
              <a:ext uri="{FF2B5EF4-FFF2-40B4-BE49-F238E27FC236}">
                <a16:creationId xmlns:a16="http://schemas.microsoft.com/office/drawing/2014/main" id="{6D23C12D-E750-EA23-77AE-B65D479F4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B55E12-78E6-2D23-27E2-71A56464579B}"/>
              </a:ext>
            </a:extLst>
          </p:cNvPr>
          <p:cNvSpPr txBox="1"/>
          <p:nvPr/>
        </p:nvSpPr>
        <p:spPr>
          <a:xfrm>
            <a:off x="1314752" y="2958286"/>
            <a:ext cx="7079440" cy="2923877"/>
          </a:xfrm>
          <a:prstGeom prst="rect">
            <a:avLst/>
          </a:prstGeom>
          <a:noFill/>
        </p:spPr>
        <p:txBody>
          <a:bodyPr wrap="square">
            <a:spAutoFit/>
          </a:bodyPr>
          <a:lstStyle/>
          <a:p>
            <a:pPr marL="342900" indent="-342900" fontAlgn="base">
              <a:spcAft>
                <a:spcPts val="1600"/>
              </a:spcAft>
              <a:buFont typeface="Arial" panose="020B0604020202020204" pitchFamily="34" charset="0"/>
              <a:buChar char="•"/>
            </a:pPr>
            <a:r>
              <a:rPr lang="en-US" sz="2400" b="1" i="0" u="none" strike="noStrike" dirty="0" err="1">
                <a:effectLst/>
              </a:rPr>
              <a:t>Dockerfile</a:t>
            </a:r>
            <a:r>
              <a:rPr lang="en-US" sz="2400" b="1" dirty="0"/>
              <a:t>/</a:t>
            </a:r>
            <a:r>
              <a:rPr lang="en-US" sz="2400" b="1" i="0" u="none" strike="noStrike" dirty="0">
                <a:effectLst/>
              </a:rPr>
              <a:t>rstudio_r_4.4.0_seurat_4.4.0.def</a:t>
            </a:r>
            <a:endParaRPr lang="en-US" sz="2400" b="1" dirty="0"/>
          </a:p>
          <a:p>
            <a:pPr marL="342900" indent="-342900" rtl="0" fontAlgn="base">
              <a:spcBef>
                <a:spcPts val="0"/>
              </a:spcBef>
              <a:spcAft>
                <a:spcPts val="1600"/>
              </a:spcAft>
              <a:buFont typeface="Arial" panose="020B0604020202020204" pitchFamily="34" charset="0"/>
              <a:buChar char="•"/>
            </a:pPr>
            <a:r>
              <a:rPr lang="en-US" sz="2400" b="0" i="0" u="none" strike="noStrike" dirty="0">
                <a:effectLst/>
              </a:rPr>
              <a:t>Docker and Singularity</a:t>
            </a:r>
          </a:p>
          <a:p>
            <a:pPr marL="800100" lvl="1" indent="-342900" fontAlgn="base">
              <a:spcAft>
                <a:spcPts val="1600"/>
              </a:spcAft>
              <a:buFont typeface="Arial" panose="020B0604020202020204" pitchFamily="34" charset="0"/>
              <a:buChar char="•"/>
            </a:pPr>
            <a:r>
              <a:rPr lang="en-US" sz="2400" b="0" i="0" u="none" strike="noStrike" dirty="0">
                <a:effectLst/>
              </a:rPr>
              <a:t>“Containers” that include everything from the operating system up </a:t>
            </a:r>
          </a:p>
          <a:p>
            <a:pPr marL="800100" lvl="1" indent="-342900" fontAlgn="base">
              <a:spcAft>
                <a:spcPts val="1600"/>
              </a:spcAft>
              <a:buFont typeface="Arial" panose="020B0604020202020204" pitchFamily="34" charset="0"/>
              <a:buChar char="•"/>
            </a:pPr>
            <a:r>
              <a:rPr lang="en-US" sz="2400" b="0" i="0" u="none" strike="noStrike" dirty="0">
                <a:effectLst/>
              </a:rPr>
              <a:t>Run one OS inside another, with all the things frozen to particular versions.</a:t>
            </a:r>
          </a:p>
        </p:txBody>
      </p:sp>
      <p:pic>
        <p:nvPicPr>
          <p:cNvPr id="11" name="Picture 2" descr="Figure 2">
            <a:extLst>
              <a:ext uri="{FF2B5EF4-FFF2-40B4-BE49-F238E27FC236}">
                <a16:creationId xmlns:a16="http://schemas.microsoft.com/office/drawing/2014/main" id="{84734758-AB08-4603-840B-DA5E7D191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462" y="2251668"/>
            <a:ext cx="7621786" cy="66490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FF15FE-BC0E-54F8-1A86-5DF2B2565340}"/>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5"/>
              </a:rPr>
              <a:t>Automation and Reproducibility in Computational Biology</a:t>
            </a:r>
            <a:r>
              <a:rPr lang="en-US" sz="1200" dirty="0"/>
              <a:t>” course</a:t>
            </a:r>
          </a:p>
        </p:txBody>
      </p:sp>
    </p:spTree>
    <p:extLst>
      <p:ext uri="{BB962C8B-B14F-4D97-AF65-F5344CB8AC3E}">
        <p14:creationId xmlns:p14="http://schemas.microsoft.com/office/powerpoint/2010/main" val="142192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E7C5-ED33-B1DA-7A0E-D6A3629A0C0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2BDC0A38-470D-BE64-F996-A989EF2510A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13</a:t>
            </a:fld>
            <a:endParaRPr lang="en-US"/>
          </a:p>
        </p:txBody>
      </p:sp>
      <p:pic>
        <p:nvPicPr>
          <p:cNvPr id="2" name="Picture 1">
            <a:extLst>
              <a:ext uri="{FF2B5EF4-FFF2-40B4-BE49-F238E27FC236}">
                <a16:creationId xmlns:a16="http://schemas.microsoft.com/office/drawing/2014/main" id="{7225DE4F-2057-D58A-8F52-CECEF72EFA6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FCFEAA7A-4989-98CD-CFBF-E0328422BEA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750365-3BEE-DA82-64AE-2AD6E3274C66}"/>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2D5A41-88BB-175F-F7EA-706EE1666C35}"/>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5" name="Rounded Rectangle 4">
            <a:extLst>
              <a:ext uri="{FF2B5EF4-FFF2-40B4-BE49-F238E27FC236}">
                <a16:creationId xmlns:a16="http://schemas.microsoft.com/office/drawing/2014/main" id="{D1616378-5B0C-E21C-CB84-7400E1E36F49}"/>
              </a:ext>
            </a:extLst>
          </p:cNvPr>
          <p:cNvSpPr/>
          <p:nvPr/>
        </p:nvSpPr>
        <p:spPr>
          <a:xfrm flipV="1">
            <a:off x="6712163" y="5783305"/>
            <a:ext cx="1013853" cy="40546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DF33C9D-52B5-3FAA-8E16-EF82C679AE4C}"/>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8" name="TextBox 7">
            <a:extLst>
              <a:ext uri="{FF2B5EF4-FFF2-40B4-BE49-F238E27FC236}">
                <a16:creationId xmlns:a16="http://schemas.microsoft.com/office/drawing/2014/main" id="{08598FB9-949C-254C-2C4E-993109940047}"/>
              </a:ext>
            </a:extLst>
          </p:cNvPr>
          <p:cNvSpPr txBox="1"/>
          <p:nvPr/>
        </p:nvSpPr>
        <p:spPr>
          <a:xfrm>
            <a:off x="4877759" y="6278006"/>
            <a:ext cx="3829228" cy="307777"/>
          </a:xfrm>
          <a:prstGeom prst="rect">
            <a:avLst/>
          </a:prstGeom>
          <a:solidFill>
            <a:schemeClr val="accent1"/>
          </a:solidFill>
        </p:spPr>
        <p:txBody>
          <a:bodyPr wrap="square" rtlCol="0">
            <a:spAutoFit/>
          </a:bodyPr>
          <a:lstStyle/>
          <a:p>
            <a:r>
              <a:rPr lang="en-US" sz="1400" dirty="0">
                <a:solidFill>
                  <a:schemeClr val="bg1"/>
                </a:solidFill>
              </a:rPr>
              <a:t>+ `./analyses/</a:t>
            </a:r>
            <a:r>
              <a:rPr lang="en-US" sz="1400" dirty="0" err="1">
                <a:solidFill>
                  <a:schemeClr val="bg1"/>
                </a:solidFill>
              </a:rPr>
              <a:t>module_of_interest</a:t>
            </a:r>
            <a:r>
              <a:rPr lang="en-US" sz="1400" dirty="0">
                <a:solidFill>
                  <a:schemeClr val="bg1"/>
                </a:solidFill>
              </a:rPr>
              <a:t>/</a:t>
            </a:r>
            <a:r>
              <a:rPr lang="en-US" sz="1400" dirty="0" err="1">
                <a:solidFill>
                  <a:schemeClr val="bg1"/>
                </a:solidFill>
              </a:rPr>
              <a:t>lsf</a:t>
            </a:r>
            <a:r>
              <a:rPr lang="en-US" sz="1400" dirty="0">
                <a:solidFill>
                  <a:schemeClr val="bg1"/>
                </a:solidFill>
              </a:rPr>
              <a:t> </a:t>
            </a:r>
            <a:r>
              <a:rPr lang="en-US" sz="1400" dirty="0" err="1">
                <a:solidFill>
                  <a:schemeClr val="bg1"/>
                </a:solidFill>
              </a:rPr>
              <a:t>script.txt</a:t>
            </a:r>
            <a:r>
              <a:rPr lang="en-US" sz="1400" dirty="0">
                <a:solidFill>
                  <a:schemeClr val="bg1"/>
                </a:solidFill>
              </a:rPr>
              <a:t>`</a:t>
            </a:r>
          </a:p>
        </p:txBody>
      </p:sp>
    </p:spTree>
    <p:extLst>
      <p:ext uri="{BB962C8B-B14F-4D97-AF65-F5344CB8AC3E}">
        <p14:creationId xmlns:p14="http://schemas.microsoft.com/office/powerpoint/2010/main" val="372705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5EDF-519F-8B66-930B-EFEFA1E3780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A6D758-61FD-5075-B477-2DE4728ABBE4}"/>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14</a:t>
            </a:fld>
            <a:endParaRPr lang="en-US"/>
          </a:p>
        </p:txBody>
      </p:sp>
      <p:pic>
        <p:nvPicPr>
          <p:cNvPr id="2" name="Picture 1">
            <a:extLst>
              <a:ext uri="{FF2B5EF4-FFF2-40B4-BE49-F238E27FC236}">
                <a16:creationId xmlns:a16="http://schemas.microsoft.com/office/drawing/2014/main" id="{78D456F0-8ADA-4DFD-3CAE-D10724DC0C37}"/>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0FCD616F-DB34-D811-73FA-FE1A9CEB8C66}"/>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86162-8883-0ED8-2E14-9F77359084DF}"/>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E767708-2EAF-1C83-6051-6B7530545C34}"/>
              </a:ext>
            </a:extLst>
          </p:cNvPr>
          <p:cNvSpPr/>
          <p:nvPr/>
        </p:nvSpPr>
        <p:spPr>
          <a:xfrm flipV="1">
            <a:off x="6712162" y="4621472"/>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AFC99E-5168-E570-58D9-DB0C900199CD}"/>
              </a:ext>
            </a:extLst>
          </p:cNvPr>
          <p:cNvSpPr>
            <a:spLocks noGrp="1"/>
          </p:cNvSpPr>
          <p:nvPr>
            <p:ph type="title"/>
          </p:nvPr>
        </p:nvSpPr>
        <p:spPr>
          <a:xfrm>
            <a:off x="685800" y="548641"/>
            <a:ext cx="16878300" cy="1402990"/>
          </a:xfrm>
        </p:spPr>
        <p:txBody>
          <a:bodyPr/>
          <a:lstStyle/>
          <a:p>
            <a:pPr algn="l"/>
            <a:r>
              <a:rPr lang="en-US" sz="3400" dirty="0" err="1"/>
              <a:t>ScRNASeqSnap</a:t>
            </a:r>
            <a:r>
              <a:rPr lang="en-US" sz="3400" dirty="0"/>
              <a:t> is a</a:t>
            </a:r>
            <a:r>
              <a:rPr lang="en-US" sz="3400" i="0" u="none" strike="noStrike" dirty="0">
                <a:effectLst/>
              </a:rPr>
              <a:t>utomated, r</a:t>
            </a:r>
            <a:r>
              <a:rPr lang="en-US" sz="3400" dirty="0"/>
              <a:t>eproducible and replicable </a:t>
            </a:r>
          </a:p>
        </p:txBody>
      </p:sp>
      <p:sp>
        <p:nvSpPr>
          <p:cNvPr id="10" name="Right Arrow 9">
            <a:extLst>
              <a:ext uri="{FF2B5EF4-FFF2-40B4-BE49-F238E27FC236}">
                <a16:creationId xmlns:a16="http://schemas.microsoft.com/office/drawing/2014/main" id="{14E1BD5A-4C82-9843-962E-C472A891B07A}"/>
              </a:ext>
            </a:extLst>
          </p:cNvPr>
          <p:cNvSpPr/>
          <p:nvPr/>
        </p:nvSpPr>
        <p:spPr>
          <a:xfrm rot="1560934">
            <a:off x="7595665" y="4892634"/>
            <a:ext cx="883665" cy="240717"/>
          </a:xfrm>
          <a:prstGeom prst="rightArrow">
            <a:avLst>
              <a:gd name="adj1" fmla="val 46601"/>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7901D6-5957-1C24-A600-61AF62DED47E}"/>
              </a:ext>
            </a:extLst>
          </p:cNvPr>
          <p:cNvPicPr>
            <a:picLocks noChangeAspect="1"/>
          </p:cNvPicPr>
          <p:nvPr/>
        </p:nvPicPr>
        <p:blipFill>
          <a:blip r:embed="rId4"/>
          <a:srcRect b="17301"/>
          <a:stretch/>
        </p:blipFill>
        <p:spPr>
          <a:xfrm>
            <a:off x="8489334" y="4823791"/>
            <a:ext cx="9686505" cy="4731421"/>
          </a:xfrm>
          <a:prstGeom prst="rect">
            <a:avLst/>
          </a:prstGeom>
        </p:spPr>
      </p:pic>
    </p:spTree>
    <p:extLst>
      <p:ext uri="{BB962C8B-B14F-4D97-AF65-F5344CB8AC3E}">
        <p14:creationId xmlns:p14="http://schemas.microsoft.com/office/powerpoint/2010/main" val="132710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147B-BC58-69C4-DE5B-169C7500E09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E8992B-1839-F52D-57A3-4B40C365C97A}"/>
              </a:ext>
            </a:extLst>
          </p:cNvPr>
          <p:cNvSpPr>
            <a:spLocks noGrp="1"/>
          </p:cNvSpPr>
          <p:nvPr>
            <p:ph type="title"/>
          </p:nvPr>
        </p:nvSpPr>
        <p:spPr>
          <a:xfrm>
            <a:off x="685800" y="548641"/>
            <a:ext cx="16878300" cy="1402990"/>
          </a:xfrm>
        </p:spPr>
        <p:txBody>
          <a:bodyPr/>
          <a:lstStyle/>
          <a:p>
            <a:r>
              <a:rPr lang="en-US" sz="3200" dirty="0"/>
              <a:t>Repository organization and project tidiness</a:t>
            </a:r>
          </a:p>
        </p:txBody>
      </p:sp>
      <p:sp>
        <p:nvSpPr>
          <p:cNvPr id="12" name="Slide Number Placeholder 3">
            <a:extLst>
              <a:ext uri="{FF2B5EF4-FFF2-40B4-BE49-F238E27FC236}">
                <a16:creationId xmlns:a16="http://schemas.microsoft.com/office/drawing/2014/main" id="{81E36B12-E29C-AD4F-B577-AAB3B4BA101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15</a:t>
            </a:fld>
            <a:endParaRPr lang="en-US"/>
          </a:p>
        </p:txBody>
      </p:sp>
      <p:sp>
        <p:nvSpPr>
          <p:cNvPr id="3" name="TextBox 2">
            <a:extLst>
              <a:ext uri="{FF2B5EF4-FFF2-40B4-BE49-F238E27FC236}">
                <a16:creationId xmlns:a16="http://schemas.microsoft.com/office/drawing/2014/main" id="{CAFAD381-827A-D472-AB4A-4E5014FE05B6}"/>
              </a:ext>
            </a:extLst>
          </p:cNvPr>
          <p:cNvSpPr txBox="1"/>
          <p:nvPr/>
        </p:nvSpPr>
        <p:spPr>
          <a:xfrm>
            <a:off x="1748239" y="2720449"/>
            <a:ext cx="14791522" cy="589905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800" b="1" i="0" u="none" strike="noStrike" dirty="0">
                <a:effectLst/>
              </a:rPr>
              <a:t>Use Folders/Directories</a:t>
            </a:r>
            <a:endParaRPr lang="en-US" sz="2800" b="0" i="0" u="none" strike="noStrike" dirty="0">
              <a:effectLst/>
            </a:endParaRPr>
          </a:p>
          <a:p>
            <a:pPr marL="342900" indent="-342900" rtl="0" fontAlgn="base">
              <a:spcBef>
                <a:spcPts val="0"/>
              </a:spcBef>
              <a:spcAft>
                <a:spcPts val="0"/>
              </a:spcAft>
              <a:buFont typeface="Arial" panose="020B0604020202020204" pitchFamily="34" charset="0"/>
              <a:buChar char="•"/>
            </a:pPr>
            <a:r>
              <a:rPr lang="en-US" sz="2800" b="1" i="0" u="none" strike="noStrike" dirty="0">
                <a:effectLst/>
              </a:rPr>
              <a:t>Keep separate projects separated</a:t>
            </a:r>
          </a:p>
          <a:p>
            <a:pPr marL="342900" indent="-342900" rtl="0" fontAlgn="base">
              <a:spcBef>
                <a:spcPts val="0"/>
              </a:spcBef>
              <a:spcAft>
                <a:spcPts val="0"/>
              </a:spcAft>
              <a:buFont typeface="Arial" panose="020B0604020202020204" pitchFamily="34" charset="0"/>
              <a:buChar char="•"/>
            </a:pPr>
            <a:r>
              <a:rPr lang="en-US" sz="2800" b="1" i="0" u="none" strike="noStrike" dirty="0">
                <a:effectLst/>
              </a:rPr>
              <a:t>Separate sections for units within a project</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analyses/&lt;</a:t>
            </a:r>
            <a:r>
              <a:rPr lang="en-US" sz="2800" b="0" i="0" u="none" strike="noStrike" dirty="0" err="1">
                <a:effectLst/>
              </a:rPr>
              <a:t>module_name</a:t>
            </a:r>
            <a:r>
              <a:rPr lang="en-US" sz="2800" b="0" i="0" u="none" strike="noStrike" dirty="0">
                <a:effectLst/>
              </a:rPr>
              <a:t>&gt;</a:t>
            </a:r>
          </a:p>
          <a:p>
            <a:pPr marL="1257300" lvl="2" indent="-342900" fontAlgn="base">
              <a:buFont typeface="Arial" panose="020B0604020202020204" pitchFamily="34" charset="0"/>
              <a:buChar char="•"/>
            </a:pPr>
            <a:r>
              <a:rPr lang="en-US" sz="2800" dirty="0"/>
              <a:t>c</a:t>
            </a:r>
            <a:r>
              <a:rPr lang="en-US" sz="2800" b="0" i="0" u="none" strike="noStrike" dirty="0">
                <a:effectLst/>
              </a:rPr>
              <a:t>ode</a:t>
            </a:r>
          </a:p>
          <a:p>
            <a:pPr marL="1257300" lvl="2" indent="-342900" fontAlgn="base">
              <a:buFont typeface="Arial" panose="020B0604020202020204" pitchFamily="34" charset="0"/>
              <a:buChar char="•"/>
            </a:pPr>
            <a:r>
              <a:rPr lang="en-US" sz="2800" dirty="0"/>
              <a:t>plots</a:t>
            </a:r>
            <a:endParaRPr lang="en-US" sz="2800" b="0" i="0" u="none" strike="noStrike" dirty="0">
              <a:effectLst/>
            </a:endParaRPr>
          </a:p>
          <a:p>
            <a:pPr marL="1257300" lvl="2" indent="-342900" fontAlgn="base">
              <a:buFont typeface="Arial" panose="020B0604020202020204" pitchFamily="34" charset="0"/>
              <a:buChar char="•"/>
            </a:pPr>
            <a:r>
              <a:rPr lang="en-US" sz="2800" b="0" i="0" u="none" strike="noStrike" dirty="0">
                <a:effectLst/>
              </a:rPr>
              <a:t>results </a:t>
            </a:r>
          </a:p>
          <a:p>
            <a:pPr marL="1257300" lvl="2" indent="-342900" fontAlgn="base">
              <a:spcAft>
                <a:spcPts val="1600"/>
              </a:spcAft>
              <a:buFont typeface="Arial" panose="020B0604020202020204" pitchFamily="34" charset="0"/>
              <a:buChar char="•"/>
            </a:pPr>
            <a:r>
              <a:rPr lang="en-US" sz="2800" b="0" i="0" u="none" strike="noStrike" dirty="0">
                <a:effectLst/>
              </a:rPr>
              <a:t>reports</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data</a:t>
            </a:r>
          </a:p>
          <a:p>
            <a:pPr marL="800100" lvl="1" indent="-342900" rtl="0" fontAlgn="base">
              <a:spcBef>
                <a:spcPts val="0"/>
              </a:spcBef>
              <a:spcAft>
                <a:spcPts val="0"/>
              </a:spcAft>
              <a:buFont typeface="Arial" panose="020B0604020202020204" pitchFamily="34" charset="0"/>
              <a:buChar char="•"/>
            </a:pPr>
            <a:r>
              <a:rPr lang="en-US" sz="2800" b="0" i="0" u="none" strike="noStrike" dirty="0">
                <a:effectLst/>
              </a:rPr>
              <a:t>figures</a:t>
            </a:r>
          </a:p>
          <a:p>
            <a:pPr marL="800100" lvl="1" indent="-342900" rtl="0" fontAlgn="base">
              <a:spcBef>
                <a:spcPts val="0"/>
              </a:spcBef>
              <a:spcAft>
                <a:spcPts val="0"/>
              </a:spcAft>
              <a:buFont typeface="Arial" panose="020B0604020202020204" pitchFamily="34" charset="0"/>
              <a:buChar char="•"/>
            </a:pPr>
            <a:r>
              <a:rPr lang="en-US" sz="2800" b="0" i="0" u="none" strike="noStrike" dirty="0" err="1">
                <a:effectLst/>
              </a:rPr>
              <a:t>project_parameters.Config.yaml</a:t>
            </a:r>
            <a:endParaRPr lang="en-US" sz="2800" b="0" i="0" u="none" strike="noStrike" dirty="0">
              <a:effectLst/>
            </a:endParaRPr>
          </a:p>
          <a:p>
            <a:pPr marL="800100" lvl="1" indent="-342900" rtl="0" fontAlgn="base">
              <a:spcBef>
                <a:spcPts val="0"/>
              </a:spcBef>
              <a:spcAft>
                <a:spcPts val="0"/>
              </a:spcAft>
              <a:buFont typeface="Arial" panose="020B0604020202020204" pitchFamily="34" charset="0"/>
              <a:buChar char="•"/>
            </a:pPr>
            <a:r>
              <a:rPr lang="en-US" sz="2800" dirty="0"/>
              <a:t>…</a:t>
            </a:r>
            <a:endParaRPr lang="en-US" sz="2800" b="0" i="0" u="none" strike="noStrike" dirty="0">
              <a:effectLst/>
            </a:endParaRPr>
          </a:p>
          <a:p>
            <a:pPr marL="342900" indent="-342900" fontAlgn="base">
              <a:spcAft>
                <a:spcPts val="1600"/>
              </a:spcAft>
              <a:buFont typeface="Arial" panose="020B0604020202020204" pitchFamily="34" charset="0"/>
              <a:buChar char="•"/>
            </a:pPr>
            <a:r>
              <a:rPr lang="en-US" sz="2800" b="1" i="0" u="none" strike="noStrike" dirty="0">
                <a:effectLst/>
              </a:rPr>
              <a:t>Documentation throughout</a:t>
            </a:r>
            <a:r>
              <a:rPr lang="en-US" sz="2800" b="1" dirty="0"/>
              <a:t>: </a:t>
            </a:r>
            <a:r>
              <a:rPr lang="en-US" sz="2800" b="0" i="0" u="none" strike="noStrike" dirty="0">
                <a:effectLst/>
              </a:rPr>
              <a:t>Describe what files do and how they are organized/folder.</a:t>
            </a:r>
          </a:p>
        </p:txBody>
      </p:sp>
      <p:pic>
        <p:nvPicPr>
          <p:cNvPr id="4" name="Picture 3" descr="Free business and finance icons">
            <a:extLst>
              <a:ext uri="{FF2B5EF4-FFF2-40B4-BE49-F238E27FC236}">
                <a16:creationId xmlns:a16="http://schemas.microsoft.com/office/drawing/2014/main" id="{D17E6B61-13BE-7261-7DEC-B815C1CB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2E89D1-1844-72F9-E425-90EF15CBD546}"/>
              </a:ext>
            </a:extLst>
          </p:cNvPr>
          <p:cNvSpPr txBox="1"/>
          <p:nvPr/>
        </p:nvSpPr>
        <p:spPr>
          <a:xfrm>
            <a:off x="11309497" y="9333951"/>
            <a:ext cx="6952227" cy="276999"/>
          </a:xfrm>
          <a:prstGeom prst="rect">
            <a:avLst/>
          </a:prstGeom>
          <a:noFill/>
        </p:spPr>
        <p:txBody>
          <a:bodyPr wrap="square" rtlCol="0">
            <a:spAutoFit/>
          </a:bodyPr>
          <a:lstStyle/>
          <a:p>
            <a:pPr algn="r"/>
            <a:r>
              <a:rPr lang="en-US" sz="1200" dirty="0"/>
              <a:t>Slide from the ”</a:t>
            </a:r>
            <a:r>
              <a:rPr lang="en-US" sz="1200" dirty="0">
                <a:hlinkClick r:id="rId4"/>
              </a:rPr>
              <a:t>Automation and Reproducibility in Computational Biology</a:t>
            </a:r>
            <a:r>
              <a:rPr lang="en-US" sz="1200" dirty="0"/>
              <a:t>” course</a:t>
            </a:r>
          </a:p>
        </p:txBody>
      </p:sp>
    </p:spTree>
    <p:extLst>
      <p:ext uri="{BB962C8B-B14F-4D97-AF65-F5344CB8AC3E}">
        <p14:creationId xmlns:p14="http://schemas.microsoft.com/office/powerpoint/2010/main" val="214146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7FA-1CD9-8229-F2CC-1C14E6F28557}"/>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1D16BE5D-7FD5-19BF-76A8-63E03D76B2E3}"/>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16</a:t>
            </a:fld>
            <a:endParaRPr lang="en-US"/>
          </a:p>
        </p:txBody>
      </p:sp>
      <p:pic>
        <p:nvPicPr>
          <p:cNvPr id="2" name="Picture 1">
            <a:extLst>
              <a:ext uri="{FF2B5EF4-FFF2-40B4-BE49-F238E27FC236}">
                <a16:creationId xmlns:a16="http://schemas.microsoft.com/office/drawing/2014/main" id="{674D027C-77A2-917D-7250-59E3EE8485CE}"/>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50D4585D-362F-C55D-E4B2-FBC3FCD65631}"/>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BC08DC-B0A5-C941-95F2-C5F5FF8E36F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D323C-4D2F-6151-DAF5-738D7025605F}"/>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49F892A7-8524-58AA-D160-705C9638CA8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C54373A-BD91-FDAE-7F98-CCD821D4484A}"/>
              </a:ext>
            </a:extLst>
          </p:cNvPr>
          <p:cNvSpPr>
            <a:spLocks noGrp="1"/>
          </p:cNvSpPr>
          <p:nvPr>
            <p:ph type="title"/>
          </p:nvPr>
        </p:nvSpPr>
        <p:spPr>
          <a:xfrm>
            <a:off x="685800" y="548641"/>
            <a:ext cx="16878300" cy="1402990"/>
          </a:xfrm>
        </p:spPr>
        <p:txBody>
          <a:bodyPr/>
          <a:lstStyle/>
          <a:p>
            <a:pPr algn="l"/>
            <a:r>
              <a:rPr lang="en-US" sz="3200" dirty="0"/>
              <a:t>Repository organization and project tidiness</a:t>
            </a:r>
            <a:endParaRPr lang="en-US" sz="3400" dirty="0"/>
          </a:p>
        </p:txBody>
      </p:sp>
      <p:pic>
        <p:nvPicPr>
          <p:cNvPr id="8" name="Picture 7" descr="Free business and finance icons">
            <a:extLst>
              <a:ext uri="{FF2B5EF4-FFF2-40B4-BE49-F238E27FC236}">
                <a16:creationId xmlns:a16="http://schemas.microsoft.com/office/drawing/2014/main" id="{C42E43B7-656C-A670-0A78-756F1E007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1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9B5B-94B7-72BB-B63A-47C6248B46D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D931AEE-7D28-DAB2-3A36-605D4A0D9CB2}"/>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6AB0C27E-8D52-D1AA-E0F8-F5F93756E20D}"/>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718D048B-D37A-800E-4F7D-AD88EB63AC6E}"/>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61D663-3E18-FF06-0168-A3436A2292F2}"/>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E4F808-156D-5653-1390-F653AEA711CB}"/>
              </a:ext>
            </a:extLst>
          </p:cNvPr>
          <p:cNvSpPr/>
          <p:nvPr/>
        </p:nvSpPr>
        <p:spPr>
          <a:xfrm flipV="1">
            <a:off x="6712162" y="4197400"/>
            <a:ext cx="1013853" cy="20231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5C21304-6629-1AA2-601A-7A949811DAA2}"/>
              </a:ext>
            </a:extLst>
          </p:cNvPr>
          <p:cNvSpPr>
            <a:spLocks noGrp="1"/>
          </p:cNvSpPr>
          <p:nvPr>
            <p:ph type="title"/>
          </p:nvPr>
        </p:nvSpPr>
        <p:spPr>
          <a:xfrm>
            <a:off x="685800" y="548641"/>
            <a:ext cx="16878300" cy="1402990"/>
          </a:xfrm>
        </p:spPr>
        <p:txBody>
          <a:bodyPr/>
          <a:lstStyle/>
          <a:p>
            <a:pPr algn="l"/>
            <a:r>
              <a:rPr lang="en-US" sz="3200" dirty="0"/>
              <a:t>My typical project organization system</a:t>
            </a:r>
            <a:endParaRPr lang="en-US" sz="3400" dirty="0"/>
          </a:p>
        </p:txBody>
      </p:sp>
      <p:pic>
        <p:nvPicPr>
          <p:cNvPr id="5" name="Picture 4" descr="Free business and finance icons">
            <a:extLst>
              <a:ext uri="{FF2B5EF4-FFF2-40B4-BE49-F238E27FC236}">
                <a16:creationId xmlns:a16="http://schemas.microsoft.com/office/drawing/2014/main" id="{7FFA9167-78C5-7EBF-B84E-9B1167A63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4411" y="13716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FC306D9-6401-D12F-89DF-A4F814A79F5E}"/>
              </a:ext>
            </a:extLst>
          </p:cNvPr>
          <p:cNvSpPr/>
          <p:nvPr/>
        </p:nvSpPr>
        <p:spPr>
          <a:xfrm rot="19058626">
            <a:off x="6870366" y="3513583"/>
            <a:ext cx="1449837" cy="257989"/>
          </a:xfrm>
          <a:prstGeom prst="rightArrow">
            <a:avLst>
              <a:gd name="adj1" fmla="val 46601"/>
              <a:gd name="adj2" fmla="val 350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311E50AA-5F8F-9E77-7E9F-81E3D714B4E7}"/>
              </a:ext>
            </a:extLst>
          </p:cNvPr>
          <p:cNvPicPr>
            <a:picLocks noChangeAspect="1"/>
          </p:cNvPicPr>
          <p:nvPr/>
        </p:nvPicPr>
        <p:blipFill>
          <a:blip r:embed="rId5"/>
          <a:srcRect r="43224" b="5284"/>
          <a:stretch/>
        </p:blipFill>
        <p:spPr>
          <a:xfrm>
            <a:off x="8161035" y="2099371"/>
            <a:ext cx="9325706" cy="7551435"/>
          </a:xfrm>
          <a:prstGeom prst="rect">
            <a:avLst/>
          </a:prstGeom>
        </p:spPr>
      </p:pic>
    </p:spTree>
    <p:extLst>
      <p:ext uri="{BB962C8B-B14F-4D97-AF65-F5344CB8AC3E}">
        <p14:creationId xmlns:p14="http://schemas.microsoft.com/office/powerpoint/2010/main" val="93614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BB37-1D4F-1C5E-A2E5-0311E7F05CBD}"/>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B4D1775D-FA7A-D5DB-4648-4D47F7E55375}"/>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18</a:t>
            </a:fld>
            <a:endParaRPr lang="en-US"/>
          </a:p>
        </p:txBody>
      </p:sp>
      <p:pic>
        <p:nvPicPr>
          <p:cNvPr id="2" name="Picture 1">
            <a:extLst>
              <a:ext uri="{FF2B5EF4-FFF2-40B4-BE49-F238E27FC236}">
                <a16:creationId xmlns:a16="http://schemas.microsoft.com/office/drawing/2014/main" id="{E78E9905-194A-EE8B-4384-89897B5B040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5A06377-3A0C-5358-1C6F-451E539C5A59}"/>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D919C-8C7F-55A5-EF34-90C151EC777D}"/>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97D2A8-67F6-377E-C997-F01A64A74E1A}"/>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
        <p:nvSpPr>
          <p:cNvPr id="7" name="Rounded Rectangle 6">
            <a:extLst>
              <a:ext uri="{FF2B5EF4-FFF2-40B4-BE49-F238E27FC236}">
                <a16:creationId xmlns:a16="http://schemas.microsoft.com/office/drawing/2014/main" id="{3C91B416-B68E-1204-921E-01220FA46D93}"/>
              </a:ext>
            </a:extLst>
          </p:cNvPr>
          <p:cNvSpPr/>
          <p:nvPr/>
        </p:nvSpPr>
        <p:spPr>
          <a:xfrm flipV="1">
            <a:off x="6826462" y="5553319"/>
            <a:ext cx="1314238" cy="263280"/>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B7333C8-74FC-9EDA-94B1-B1BF2A207C85}"/>
              </a:ext>
            </a:extLst>
          </p:cNvPr>
          <p:cNvSpPr>
            <a:spLocks noGrp="1"/>
          </p:cNvSpPr>
          <p:nvPr>
            <p:ph type="title"/>
          </p:nvPr>
        </p:nvSpPr>
        <p:spPr>
          <a:xfrm>
            <a:off x="685800" y="548641"/>
            <a:ext cx="16878300" cy="1402990"/>
          </a:xfrm>
        </p:spPr>
        <p:txBody>
          <a:bodyPr/>
          <a:lstStyle/>
          <a:p>
            <a:pPr algn="l"/>
            <a:r>
              <a:rPr lang="en-US" sz="3200" dirty="0"/>
              <a:t>Customize your project based on the experiment!</a:t>
            </a:r>
            <a:endParaRPr lang="en-US" sz="3400" dirty="0"/>
          </a:p>
        </p:txBody>
      </p:sp>
    </p:spTree>
    <p:extLst>
      <p:ext uri="{BB962C8B-B14F-4D97-AF65-F5344CB8AC3E}">
        <p14:creationId xmlns:p14="http://schemas.microsoft.com/office/powerpoint/2010/main" val="163990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7B78-4160-F858-DEC5-B551608107E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63B8180-4D63-306C-01D8-43642BC08DF1}"/>
              </a:ext>
            </a:extLst>
          </p:cNvPr>
          <p:cNvSpPr>
            <a:spLocks noGrp="1"/>
          </p:cNvSpPr>
          <p:nvPr>
            <p:ph type="title"/>
          </p:nvPr>
        </p:nvSpPr>
        <p:spPr>
          <a:xfrm>
            <a:off x="685800" y="548641"/>
            <a:ext cx="16878300" cy="1402990"/>
          </a:xfrm>
        </p:spPr>
        <p:txBody>
          <a:bodyPr/>
          <a:lstStyle/>
          <a:p>
            <a:r>
              <a:rPr lang="en-US" sz="3200" dirty="0"/>
              <a:t>Project parameters file</a:t>
            </a:r>
          </a:p>
        </p:txBody>
      </p:sp>
      <p:sp>
        <p:nvSpPr>
          <p:cNvPr id="12" name="Slide Number Placeholder 3">
            <a:extLst>
              <a:ext uri="{FF2B5EF4-FFF2-40B4-BE49-F238E27FC236}">
                <a16:creationId xmlns:a16="http://schemas.microsoft.com/office/drawing/2014/main" id="{3D389D9A-B997-7724-C33C-130DC80E506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19</a:t>
            </a:fld>
            <a:endParaRPr lang="en-US"/>
          </a:p>
        </p:txBody>
      </p:sp>
      <p:pic>
        <p:nvPicPr>
          <p:cNvPr id="2" name="Picture 2" descr="ScRNASeqSnap repository logo">
            <a:extLst>
              <a:ext uri="{FF2B5EF4-FFF2-40B4-BE49-F238E27FC236}">
                <a16:creationId xmlns:a16="http://schemas.microsoft.com/office/drawing/2014/main" id="{9F62C5E3-F4B4-8E9F-0A22-E857FA4F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a:extLst>
              <a:ext uri="{FF2B5EF4-FFF2-40B4-BE49-F238E27FC236}">
                <a16:creationId xmlns:a16="http://schemas.microsoft.com/office/drawing/2014/main" id="{ED8BBC27-7D45-65E0-8976-89A4E6E7BBBC}"/>
              </a:ext>
            </a:extLst>
          </p:cNvPr>
          <p:cNvPicPr>
            <a:picLocks noChangeAspect="1"/>
          </p:cNvPicPr>
          <p:nvPr/>
        </p:nvPicPr>
        <p:blipFill>
          <a:blip r:embed="rId4"/>
          <a:stretch>
            <a:fillRect/>
          </a:stretch>
        </p:blipFill>
        <p:spPr>
          <a:xfrm>
            <a:off x="4730632" y="2136315"/>
            <a:ext cx="8826735" cy="7447053"/>
          </a:xfrm>
          <a:prstGeom prst="rect">
            <a:avLst/>
          </a:prstGeom>
        </p:spPr>
      </p:pic>
    </p:spTree>
    <p:extLst>
      <p:ext uri="{BB962C8B-B14F-4D97-AF65-F5344CB8AC3E}">
        <p14:creationId xmlns:p14="http://schemas.microsoft.com/office/powerpoint/2010/main" val="324381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3600" dirty="0"/>
              <a:t>Bioinformatics core, Department of Developmental Neurobiology </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2</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solidFill>
                  <a:schemeClr val="tx1"/>
                </a:solidFill>
                <a:effectLst/>
              </a:rPr>
              <a:t>          Providing advanced bioinformatic services for investigators to leverage omics data</a:t>
            </a:r>
          </a:p>
        </p:txBody>
      </p:sp>
      <p:grpSp>
        <p:nvGrpSpPr>
          <p:cNvPr id="30" name="Group 29">
            <a:extLst>
              <a:ext uri="{FF2B5EF4-FFF2-40B4-BE49-F238E27FC236}">
                <a16:creationId xmlns:a16="http://schemas.microsoft.com/office/drawing/2014/main" id="{6346BDA0-3F41-A7EC-18B3-D3DB00C62D8F}"/>
              </a:ext>
            </a:extLst>
          </p:cNvPr>
          <p:cNvGrpSpPr/>
          <p:nvPr/>
        </p:nvGrpSpPr>
        <p:grpSpPr>
          <a:xfrm>
            <a:off x="2018408" y="6610903"/>
            <a:ext cx="14199461" cy="2363971"/>
            <a:chOff x="1954257" y="6932154"/>
            <a:chExt cx="14199461" cy="236397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65" y="6932154"/>
              <a:ext cx="1918322"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829562" y="8342018"/>
              <a:ext cx="3421129"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Antonia Chroni,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New York, New York</a:t>
              </a:r>
            </a:p>
          </p:txBody>
        </p:sp>
        <p:sp>
          <p:nvSpPr>
            <p:cNvPr id="15" name="TextBox 14">
              <a:extLst>
                <a:ext uri="{FF2B5EF4-FFF2-40B4-BE49-F238E27FC236}">
                  <a16:creationId xmlns:a16="http://schemas.microsoft.com/office/drawing/2014/main" id="{A134248F-0326-2B2C-634D-A4A952606536}"/>
                </a:ext>
              </a:extLst>
            </p:cNvPr>
            <p:cNvSpPr txBox="1"/>
            <p:nvPr/>
          </p:nvSpPr>
          <p:spPr>
            <a:xfrm>
              <a:off x="9770714"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Sharon </a:t>
              </a:r>
              <a:r>
                <a:rPr lang="en-US" sz="1400" b="1" i="0" dirty="0" err="1">
                  <a:solidFill>
                    <a:srgbClr val="474C55"/>
                  </a:solidFill>
                  <a:effectLst/>
                  <a:latin typeface="Roboto" panose="02000000000000000000" pitchFamily="2" charset="0"/>
                </a:rPr>
                <a:t>Freshour</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St. Louis, Missouri</a:t>
              </a:r>
            </a:p>
          </p:txBody>
        </p:sp>
        <p:sp>
          <p:nvSpPr>
            <p:cNvPr id="16" name="TextBox 15">
              <a:extLst>
                <a:ext uri="{FF2B5EF4-FFF2-40B4-BE49-F238E27FC236}">
                  <a16:creationId xmlns:a16="http://schemas.microsoft.com/office/drawing/2014/main" id="{B4DF2CAA-E21C-2D45-DAB9-9CB0C1163ADE}"/>
                </a:ext>
              </a:extLst>
            </p:cNvPr>
            <p:cNvSpPr txBox="1"/>
            <p:nvPr/>
          </p:nvSpPr>
          <p:spPr>
            <a:xfrm>
              <a:off x="13300053" y="8342018"/>
              <a:ext cx="2853665" cy="738664"/>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Asha Jacob </a:t>
              </a:r>
              <a:r>
                <a:rPr lang="en-US" sz="1400" b="1" i="0" dirty="0" err="1">
                  <a:solidFill>
                    <a:srgbClr val="474C55"/>
                  </a:solidFill>
                  <a:effectLst/>
                  <a:latin typeface="Roboto" panose="02000000000000000000" pitchFamily="2" charset="0"/>
                </a:rPr>
                <a:t>Jannu</a:t>
              </a:r>
              <a:r>
                <a:rPr lang="en-US" sz="1400" b="1" i="0" dirty="0">
                  <a:solidFill>
                    <a:srgbClr val="474C55"/>
                  </a:solidFill>
                  <a:effectLst/>
                  <a:latin typeface="Roboto" panose="02000000000000000000" pitchFamily="2" charset="0"/>
                </a:rPr>
                <a:t>, PhD</a:t>
              </a:r>
            </a:p>
            <a:p>
              <a:pPr marL="0" indent="0" algn="ctr">
                <a:lnSpc>
                  <a:spcPct val="100000"/>
                </a:lnSpc>
                <a:spcBef>
                  <a:spcPts val="0"/>
                </a:spcBef>
                <a:buNone/>
              </a:pPr>
              <a:r>
                <a:rPr lang="en-US" sz="1400" dirty="0"/>
                <a:t>Bioinformatics Research Scientist</a:t>
              </a:r>
            </a:p>
            <a:p>
              <a:pPr marL="0" indent="0" algn="ctr">
                <a:lnSpc>
                  <a:spcPct val="100000"/>
                </a:lnSpc>
                <a:spcBef>
                  <a:spcPts val="0"/>
                </a:spcBef>
                <a:buNone/>
              </a:pPr>
              <a:r>
                <a:rPr lang="en-US" sz="1400" dirty="0"/>
                <a:t>Indianapolis, Indiana</a:t>
              </a:r>
            </a:p>
          </p:txBody>
        </p:sp>
        <p:pic>
          <p:nvPicPr>
            <p:cNvPr id="17" name="Picture 11" descr="Asha Jacob Jannu, PhD">
              <a:extLst>
                <a:ext uri="{FF2B5EF4-FFF2-40B4-BE49-F238E27FC236}">
                  <a16:creationId xmlns:a16="http://schemas.microsoft.com/office/drawing/2014/main" id="{B8DE75A7-898E-D00A-2E48-7C108006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7723" y="6932154"/>
              <a:ext cx="1918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12" descr="A person with dark hair wearing a grey jacket&#10;&#10;Description automatically generated">
              <a:extLst>
                <a:ext uri="{FF2B5EF4-FFF2-40B4-BE49-F238E27FC236}">
                  <a16:creationId xmlns:a16="http://schemas.microsoft.com/office/drawing/2014/main" id="{C6928BEA-DFF6-5E1D-DCF7-C143B2625647}"/>
                </a:ext>
              </a:extLst>
            </p:cNvPr>
            <p:cNvPicPr>
              <a:picLocks noChangeAspect="1"/>
            </p:cNvPicPr>
            <p:nvPr/>
          </p:nvPicPr>
          <p:blipFill rotWithShape="1">
            <a:blip r:embed="rId5"/>
            <a:srcRect l="710" r="787"/>
            <a:stretch/>
          </p:blipFill>
          <p:spPr>
            <a:xfrm>
              <a:off x="10583477" y="6932154"/>
              <a:ext cx="1415917" cy="1371600"/>
            </a:xfrm>
            <a:prstGeom prst="rect">
              <a:avLst/>
            </a:prstGeom>
          </p:spPr>
        </p:pic>
        <p:sp>
          <p:nvSpPr>
            <p:cNvPr id="19" name="TextBox 18">
              <a:extLst>
                <a:ext uri="{FF2B5EF4-FFF2-40B4-BE49-F238E27FC236}">
                  <a16:creationId xmlns:a16="http://schemas.microsoft.com/office/drawing/2014/main" id="{830D366B-74FA-4DA9-F46B-7EA583975F4A}"/>
                </a:ext>
              </a:extLst>
            </p:cNvPr>
            <p:cNvSpPr txBox="1"/>
            <p:nvPr/>
          </p:nvSpPr>
          <p:spPr>
            <a:xfrm>
              <a:off x="1954257" y="8342018"/>
              <a:ext cx="3421129" cy="954107"/>
            </a:xfrm>
            <a:prstGeom prst="rect">
              <a:avLst/>
            </a:prstGeom>
            <a:noFill/>
          </p:spPr>
          <p:txBody>
            <a:bodyPr wrap="none" rtlCol="0">
              <a:spAutoFit/>
            </a:bodyPr>
            <a:lstStyle/>
            <a:p>
              <a:pPr algn="ctr"/>
              <a:r>
                <a:rPr lang="en-US" sz="1400" b="1" i="0" dirty="0">
                  <a:solidFill>
                    <a:srgbClr val="474C55"/>
                  </a:solidFill>
                  <a:effectLst/>
                  <a:latin typeface="Roboto" panose="02000000000000000000" pitchFamily="2" charset="0"/>
                </a:rPr>
                <a:t>Cody Alexander Ramirez, PhD</a:t>
              </a:r>
            </a:p>
            <a:p>
              <a:pPr marL="0" indent="0" algn="ctr">
                <a:lnSpc>
                  <a:spcPct val="100000"/>
                </a:lnSpc>
                <a:spcBef>
                  <a:spcPts val="0"/>
                </a:spcBef>
                <a:buNone/>
              </a:pPr>
              <a:r>
                <a:rPr lang="en-US" sz="1400" dirty="0"/>
                <a:t>Senior Bioinformatics Research Scientist</a:t>
              </a:r>
            </a:p>
            <a:p>
              <a:pPr marL="0" indent="0" algn="ctr">
                <a:lnSpc>
                  <a:spcPct val="100000"/>
                </a:lnSpc>
                <a:spcBef>
                  <a:spcPts val="0"/>
                </a:spcBef>
                <a:buNone/>
              </a:pPr>
              <a:r>
                <a:rPr lang="en-US" sz="1400" dirty="0"/>
                <a:t>Core Director</a:t>
              </a:r>
            </a:p>
            <a:p>
              <a:pPr marL="0" indent="0" algn="ctr">
                <a:lnSpc>
                  <a:spcPct val="100000"/>
                </a:lnSpc>
                <a:spcBef>
                  <a:spcPts val="0"/>
                </a:spcBef>
                <a:buNone/>
              </a:pPr>
              <a:r>
                <a:rPr lang="en-US" sz="1400" dirty="0"/>
                <a:t>Boston, Massachusetts</a:t>
              </a:r>
            </a:p>
          </p:txBody>
        </p:sp>
        <p:pic>
          <p:nvPicPr>
            <p:cNvPr id="20" name="Picture 19" descr="A person smiling for a picture&#10;&#10;Description automatically generated">
              <a:extLst>
                <a:ext uri="{FF2B5EF4-FFF2-40B4-BE49-F238E27FC236}">
                  <a16:creationId xmlns:a16="http://schemas.microsoft.com/office/drawing/2014/main" id="{89A1BD80-CB36-7434-5953-346505BD8295}"/>
                </a:ext>
              </a:extLst>
            </p:cNvPr>
            <p:cNvPicPr>
              <a:picLocks noChangeAspect="1"/>
            </p:cNvPicPr>
            <p:nvPr/>
          </p:nvPicPr>
          <p:blipFill>
            <a:blip r:embed="rId6"/>
            <a:stretch>
              <a:fillRect/>
            </a:stretch>
          </p:blipFill>
          <p:spPr>
            <a:xfrm>
              <a:off x="2979021" y="6932154"/>
              <a:ext cx="1371600" cy="1371600"/>
            </a:xfrm>
            <a:prstGeom prst="rect">
              <a:avLst/>
            </a:prstGeom>
          </p:spPr>
        </p:pic>
      </p:grpSp>
      <p:grpSp>
        <p:nvGrpSpPr>
          <p:cNvPr id="13" name="Group 12">
            <a:extLst>
              <a:ext uri="{FF2B5EF4-FFF2-40B4-BE49-F238E27FC236}">
                <a16:creationId xmlns:a16="http://schemas.microsoft.com/office/drawing/2014/main" id="{B9C8BC0B-D4D1-7735-729D-90DD2F0322B2}"/>
              </a:ext>
            </a:extLst>
          </p:cNvPr>
          <p:cNvGrpSpPr/>
          <p:nvPr/>
        </p:nvGrpSpPr>
        <p:grpSpPr>
          <a:xfrm>
            <a:off x="1150160" y="2570725"/>
            <a:ext cx="13200798" cy="3204432"/>
            <a:chOff x="1150160" y="2522599"/>
            <a:chExt cx="13200798" cy="3204432"/>
          </a:xfrm>
        </p:grpSpPr>
        <p:pic>
          <p:nvPicPr>
            <p:cNvPr id="32" name="Picture 31">
              <a:extLst>
                <a:ext uri="{FF2B5EF4-FFF2-40B4-BE49-F238E27FC236}">
                  <a16:creationId xmlns:a16="http://schemas.microsoft.com/office/drawing/2014/main" id="{CA498AB1-4E95-9972-01E5-BA0BC690D0CB}"/>
                </a:ext>
              </a:extLst>
            </p:cNvPr>
            <p:cNvPicPr>
              <a:picLocks noChangeAspect="1"/>
            </p:cNvPicPr>
            <p:nvPr/>
          </p:nvPicPr>
          <p:blipFill>
            <a:blip r:embed="rId7"/>
            <a:stretch>
              <a:fillRect/>
            </a:stretch>
          </p:blipFill>
          <p:spPr>
            <a:xfrm>
              <a:off x="1150160" y="2522599"/>
              <a:ext cx="782259" cy="782259"/>
            </a:xfrm>
            <a:prstGeom prst="rect">
              <a:avLst/>
            </a:prstGeom>
          </p:spPr>
        </p:pic>
        <p:grpSp>
          <p:nvGrpSpPr>
            <p:cNvPr id="1027" name="Group 1026">
              <a:extLst>
                <a:ext uri="{FF2B5EF4-FFF2-40B4-BE49-F238E27FC236}">
                  <a16:creationId xmlns:a16="http://schemas.microsoft.com/office/drawing/2014/main" id="{99250CB1-6AB6-B4E6-F207-FE9981C75119}"/>
                </a:ext>
              </a:extLst>
            </p:cNvPr>
            <p:cNvGrpSpPr/>
            <p:nvPr/>
          </p:nvGrpSpPr>
          <p:grpSpPr>
            <a:xfrm>
              <a:off x="2857089" y="3348037"/>
              <a:ext cx="10850590" cy="2240209"/>
              <a:chOff x="2496665" y="3274499"/>
              <a:chExt cx="10850590" cy="2240209"/>
            </a:xfrm>
          </p:grpSpPr>
          <p:pic>
            <p:nvPicPr>
              <p:cNvPr id="31" name="Google Shape;697;p68">
                <a:extLst>
                  <a:ext uri="{FF2B5EF4-FFF2-40B4-BE49-F238E27FC236}">
                    <a16:creationId xmlns:a16="http://schemas.microsoft.com/office/drawing/2014/main" id="{12D67E6D-8A93-C2FC-8D29-477177066DF1}"/>
                  </a:ext>
                </a:extLst>
              </p:cNvPr>
              <p:cNvPicPr preferRelativeResize="0">
                <a:picLocks noChangeAspect="1"/>
              </p:cNvPicPr>
              <p:nvPr/>
            </p:nvPicPr>
            <p:blipFill>
              <a:blip r:embed="rId8">
                <a:alphaModFix/>
              </a:blip>
              <a:stretch>
                <a:fillRect/>
              </a:stretch>
            </p:blipFill>
            <p:spPr>
              <a:xfrm>
                <a:off x="3595240" y="3374235"/>
                <a:ext cx="861076" cy="729691"/>
              </a:xfrm>
              <a:prstGeom prst="rect">
                <a:avLst/>
              </a:prstGeom>
              <a:noFill/>
              <a:ln>
                <a:noFill/>
              </a:ln>
            </p:spPr>
          </p:pic>
          <p:pic>
            <p:nvPicPr>
              <p:cNvPr id="1026" name="Picture 2" descr="Consultation only – Drd Fox">
                <a:extLst>
                  <a:ext uri="{FF2B5EF4-FFF2-40B4-BE49-F238E27FC236}">
                    <a16:creationId xmlns:a16="http://schemas.microsoft.com/office/drawing/2014/main" id="{1B1A24FD-ED1A-2007-A619-02131C76B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004" y="3303285"/>
                <a:ext cx="897276" cy="897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Value of Training - 248-850-8616">
                <a:extLst>
                  <a:ext uri="{FF2B5EF4-FFF2-40B4-BE49-F238E27FC236}">
                    <a16:creationId xmlns:a16="http://schemas.microsoft.com/office/drawing/2014/main" id="{BC6F70E6-ED18-164E-3605-038524DC9F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74" r="14727"/>
              <a:stretch/>
            </p:blipFill>
            <p:spPr bwMode="auto">
              <a:xfrm>
                <a:off x="8586127" y="3286161"/>
                <a:ext cx="1143001"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4 examples of how to nurture innovation ...">
                <a:extLst>
                  <a:ext uri="{FF2B5EF4-FFF2-40B4-BE49-F238E27FC236}">
                    <a16:creationId xmlns:a16="http://schemas.microsoft.com/office/drawing/2014/main" id="{9CD2DECC-366A-30FD-5EA9-907832CAFB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0" t="10670" r="17569"/>
              <a:stretch/>
            </p:blipFill>
            <p:spPr bwMode="auto">
              <a:xfrm>
                <a:off x="11200546" y="3274499"/>
                <a:ext cx="1143001" cy="100403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5785BD3F-2D77-2ACB-D3D1-4F86BEFD17DD}"/>
                  </a:ext>
                </a:extLst>
              </p:cNvPr>
              <p:cNvSpPr/>
              <p:nvPr/>
            </p:nvSpPr>
            <p:spPr>
              <a:xfrm>
                <a:off x="3710537"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89E3D3E-AAE3-96DA-2913-CB54D311D34F}"/>
                  </a:ext>
                </a:extLst>
              </p:cNvPr>
              <p:cNvSpPr/>
              <p:nvPr/>
            </p:nvSpPr>
            <p:spPr>
              <a:xfrm>
                <a:off x="6179729"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04098B9-867C-953C-C479-4ECD12EB6A2B}"/>
                  </a:ext>
                </a:extLst>
              </p:cNvPr>
              <p:cNvSpPr/>
              <p:nvPr/>
            </p:nvSpPr>
            <p:spPr>
              <a:xfrm>
                <a:off x="8819642"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D5D405E-B6FD-3FA5-DB89-A4755A664446}"/>
                  </a:ext>
                </a:extLst>
              </p:cNvPr>
              <p:cNvCxnSpPr>
                <a:cxnSpLocks/>
                <a:stCxn id="33" idx="6"/>
                <a:endCxn id="35" idx="2"/>
              </p:cNvCxnSpPr>
              <p:nvPr/>
            </p:nvCxnSpPr>
            <p:spPr>
              <a:xfrm>
                <a:off x="4307531" y="4507506"/>
                <a:ext cx="1872198"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3DA66-264F-28ED-C6F0-A4B0664DFF56}"/>
                  </a:ext>
                </a:extLst>
              </p:cNvPr>
              <p:cNvCxnSpPr>
                <a:cxnSpLocks/>
                <a:stCxn id="35" idx="6"/>
                <a:endCxn id="37" idx="2"/>
              </p:cNvCxnSpPr>
              <p:nvPr/>
            </p:nvCxnSpPr>
            <p:spPr>
              <a:xfrm>
                <a:off x="6776723" y="4507506"/>
                <a:ext cx="2042919"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3EB1BA-FA8B-0FCA-8906-B8D602264536}"/>
                  </a:ext>
                </a:extLst>
              </p:cNvPr>
              <p:cNvSpPr/>
              <p:nvPr/>
            </p:nvSpPr>
            <p:spPr>
              <a:xfrm>
                <a:off x="11477003" y="4224104"/>
                <a:ext cx="596994" cy="566803"/>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D9349E13-795C-6E9A-DCB8-7AD1404A6C43}"/>
                  </a:ext>
                </a:extLst>
              </p:cNvPr>
              <p:cNvCxnSpPr>
                <a:cxnSpLocks/>
                <a:stCxn id="37" idx="6"/>
                <a:endCxn id="52" idx="2"/>
              </p:cNvCxnSpPr>
              <p:nvPr/>
            </p:nvCxnSpPr>
            <p:spPr>
              <a:xfrm>
                <a:off x="9416636" y="4507506"/>
                <a:ext cx="2060367" cy="0"/>
              </a:xfrm>
              <a:prstGeom prst="straightConnector1">
                <a:avLst/>
              </a:prstGeom>
              <a:ln w="57150">
                <a:solidFill>
                  <a:srgbClr val="00437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07B638-63D5-EB17-6CF4-0613EA2F337D}"/>
                  </a:ext>
                </a:extLst>
              </p:cNvPr>
              <p:cNvSpPr txBox="1"/>
              <p:nvPr/>
            </p:nvSpPr>
            <p:spPr>
              <a:xfrm>
                <a:off x="2496665" y="4868377"/>
                <a:ext cx="2601018" cy="646331"/>
              </a:xfrm>
              <a:prstGeom prst="rect">
                <a:avLst/>
              </a:prstGeom>
              <a:noFill/>
            </p:spPr>
            <p:txBody>
              <a:bodyPr wrap="square">
                <a:spAutoFit/>
              </a:bodyPr>
              <a:lstStyle/>
              <a:p>
                <a:pPr lvl="1" algn="ctr"/>
                <a:r>
                  <a:rPr lang="en-US" sz="1800" dirty="0"/>
                  <a:t>Project analysis &amp; Benchmarking</a:t>
                </a:r>
              </a:p>
            </p:txBody>
          </p:sp>
          <p:sp>
            <p:nvSpPr>
              <p:cNvPr id="57" name="TextBox 56">
                <a:extLst>
                  <a:ext uri="{FF2B5EF4-FFF2-40B4-BE49-F238E27FC236}">
                    <a16:creationId xmlns:a16="http://schemas.microsoft.com/office/drawing/2014/main" id="{495BA8E1-9521-054A-FE5C-75F6D32CD38E}"/>
                  </a:ext>
                </a:extLst>
              </p:cNvPr>
              <p:cNvSpPr txBox="1"/>
              <p:nvPr/>
            </p:nvSpPr>
            <p:spPr>
              <a:xfrm>
                <a:off x="5326287" y="4868377"/>
                <a:ext cx="2601018" cy="369332"/>
              </a:xfrm>
              <a:prstGeom prst="rect">
                <a:avLst/>
              </a:prstGeom>
              <a:noFill/>
            </p:spPr>
            <p:txBody>
              <a:bodyPr wrap="square">
                <a:spAutoFit/>
              </a:bodyPr>
              <a:lstStyle/>
              <a:p>
                <a:pPr lvl="1"/>
                <a:r>
                  <a:rPr lang="en-US" sz="1800" dirty="0"/>
                  <a:t>Consultation</a:t>
                </a:r>
              </a:p>
            </p:txBody>
          </p:sp>
          <p:sp>
            <p:nvSpPr>
              <p:cNvPr id="58" name="TextBox 57">
                <a:extLst>
                  <a:ext uri="{FF2B5EF4-FFF2-40B4-BE49-F238E27FC236}">
                    <a16:creationId xmlns:a16="http://schemas.microsoft.com/office/drawing/2014/main" id="{62740C01-EBAF-D03D-ECC2-68A433480A86}"/>
                  </a:ext>
                </a:extLst>
              </p:cNvPr>
              <p:cNvSpPr txBox="1"/>
              <p:nvPr/>
            </p:nvSpPr>
            <p:spPr>
              <a:xfrm>
                <a:off x="8100434" y="4868377"/>
                <a:ext cx="1717632" cy="369332"/>
              </a:xfrm>
              <a:prstGeom prst="rect">
                <a:avLst/>
              </a:prstGeom>
              <a:noFill/>
            </p:spPr>
            <p:txBody>
              <a:bodyPr wrap="square">
                <a:spAutoFit/>
              </a:bodyPr>
              <a:lstStyle/>
              <a:p>
                <a:pPr lvl="1"/>
                <a:r>
                  <a:rPr lang="en-US" sz="1800" dirty="0"/>
                  <a:t>Training</a:t>
                </a:r>
              </a:p>
            </p:txBody>
          </p:sp>
          <p:sp>
            <p:nvSpPr>
              <p:cNvPr id="59" name="TextBox 58">
                <a:extLst>
                  <a:ext uri="{FF2B5EF4-FFF2-40B4-BE49-F238E27FC236}">
                    <a16:creationId xmlns:a16="http://schemas.microsoft.com/office/drawing/2014/main" id="{19DE5AE9-678C-4041-64EE-CCB2A747030E}"/>
                  </a:ext>
                </a:extLst>
              </p:cNvPr>
              <p:cNvSpPr txBox="1"/>
              <p:nvPr/>
            </p:nvSpPr>
            <p:spPr>
              <a:xfrm>
                <a:off x="10746237" y="4868377"/>
                <a:ext cx="2601018" cy="369332"/>
              </a:xfrm>
              <a:prstGeom prst="rect">
                <a:avLst/>
              </a:prstGeom>
              <a:noFill/>
            </p:spPr>
            <p:txBody>
              <a:bodyPr wrap="square">
                <a:spAutoFit/>
              </a:bodyPr>
              <a:lstStyle/>
              <a:p>
                <a:pPr lvl="1"/>
                <a:r>
                  <a:rPr lang="en-US" sz="1800" dirty="0"/>
                  <a:t>Innovation</a:t>
                </a:r>
              </a:p>
            </p:txBody>
          </p:sp>
        </p:grpSp>
        <p:sp>
          <p:nvSpPr>
            <p:cNvPr id="8" name="Rounded Rectangle 7">
              <a:extLst>
                <a:ext uri="{FF2B5EF4-FFF2-40B4-BE49-F238E27FC236}">
                  <a16:creationId xmlns:a16="http://schemas.microsoft.com/office/drawing/2014/main" id="{205B820B-BD9A-1EC1-FC5F-393D5FCCB2AC}"/>
                </a:ext>
              </a:extLst>
            </p:cNvPr>
            <p:cNvSpPr/>
            <p:nvPr/>
          </p:nvSpPr>
          <p:spPr>
            <a:xfrm>
              <a:off x="2213811" y="3209252"/>
              <a:ext cx="12137147" cy="2517779"/>
            </a:xfrm>
            <a:prstGeom prst="roundRect">
              <a:avLst/>
            </a:prstGeom>
            <a:solidFill>
              <a:srgbClr val="1C507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408D66D-9ECE-CDE5-0EC8-032F7B528938}"/>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5" name="TextBox 24">
            <a:extLst>
              <a:ext uri="{FF2B5EF4-FFF2-40B4-BE49-F238E27FC236}">
                <a16:creationId xmlns:a16="http://schemas.microsoft.com/office/drawing/2014/main" id="{8BBCD4F6-F68B-BA98-DE55-A5FF77455774}"/>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7" name="TextBox 26">
            <a:extLst>
              <a:ext uri="{FF2B5EF4-FFF2-40B4-BE49-F238E27FC236}">
                <a16:creationId xmlns:a16="http://schemas.microsoft.com/office/drawing/2014/main" id="{BEDE9EB7-DFA4-527D-FB92-21E6A1AD232C}"/>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29" name="TextBox 28">
            <a:extLst>
              <a:ext uri="{FF2B5EF4-FFF2-40B4-BE49-F238E27FC236}">
                <a16:creationId xmlns:a16="http://schemas.microsoft.com/office/drawing/2014/main" id="{A1540729-C143-6376-90EC-92F57EC56A77}"/>
              </a:ext>
            </a:extLst>
          </p:cNvPr>
          <p:cNvSpPr txBox="1"/>
          <p:nvPr/>
        </p:nvSpPr>
        <p:spPr>
          <a:xfrm>
            <a:off x="4576572" y="5054846"/>
            <a:ext cx="9153144" cy="369332"/>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8548EC48-52C6-C03A-AE2D-3AF2EE8326BC}"/>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with a black background&#10;&#10;Description automatically generated">
            <a:extLst>
              <a:ext uri="{FF2B5EF4-FFF2-40B4-BE49-F238E27FC236}">
                <a16:creationId xmlns:a16="http://schemas.microsoft.com/office/drawing/2014/main" id="{2229F80A-6C36-9A92-D9F5-8EB28AD52F7B}"/>
              </a:ext>
            </a:extLst>
          </p:cNvPr>
          <p:cNvPicPr>
            <a:picLocks noChangeAspect="1"/>
          </p:cNvPicPr>
          <p:nvPr/>
        </p:nvPicPr>
        <p:blipFill>
          <a:blip r:embed="rId12"/>
          <a:stretch>
            <a:fillRect/>
          </a:stretch>
        </p:blipFill>
        <p:spPr>
          <a:xfrm>
            <a:off x="16559365" y="253433"/>
            <a:ext cx="800814" cy="873862"/>
          </a:xfrm>
          <a:prstGeom prst="rect">
            <a:avLst/>
          </a:prstGeom>
        </p:spPr>
      </p:pic>
      <p:pic>
        <p:nvPicPr>
          <p:cNvPr id="18" name="Picture 2" descr="GitHub Logo, Git Hub Icon With Text On White and Black ...">
            <a:extLst>
              <a:ext uri="{FF2B5EF4-FFF2-40B4-BE49-F238E27FC236}">
                <a16:creationId xmlns:a16="http://schemas.microsoft.com/office/drawing/2014/main" id="{100B68AD-6F95-2B15-847B-70F5106F4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53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417B-63A0-B484-DA8B-4403DD0A25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375A9B-B3CA-504C-A644-1ECCB26F8411}"/>
              </a:ext>
            </a:extLst>
          </p:cNvPr>
          <p:cNvSpPr>
            <a:spLocks noGrp="1"/>
          </p:cNvSpPr>
          <p:nvPr>
            <p:ph type="title"/>
          </p:nvPr>
        </p:nvSpPr>
        <p:spPr>
          <a:xfrm>
            <a:off x="685800" y="548641"/>
            <a:ext cx="16878300" cy="1402990"/>
          </a:xfrm>
        </p:spPr>
        <p:txBody>
          <a:bodyPr/>
          <a:lstStyle/>
          <a:p>
            <a:r>
              <a:rPr lang="en-US" sz="3400" dirty="0"/>
              <a:t>How to run the code</a:t>
            </a:r>
          </a:p>
        </p:txBody>
      </p:sp>
      <p:sp>
        <p:nvSpPr>
          <p:cNvPr id="12" name="Slide Number Placeholder 3">
            <a:extLst>
              <a:ext uri="{FF2B5EF4-FFF2-40B4-BE49-F238E27FC236}">
                <a16:creationId xmlns:a16="http://schemas.microsoft.com/office/drawing/2014/main" id="{B042EA62-6E23-97D0-8B32-102A2A9D7BF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20</a:t>
            </a:fld>
            <a:endParaRPr lang="en-US"/>
          </a:p>
        </p:txBody>
      </p:sp>
      <p:pic>
        <p:nvPicPr>
          <p:cNvPr id="2" name="Picture 2" descr="ScRNASeqSnap repository logo">
            <a:extLst>
              <a:ext uri="{FF2B5EF4-FFF2-40B4-BE49-F238E27FC236}">
                <a16:creationId xmlns:a16="http://schemas.microsoft.com/office/drawing/2014/main" id="{6738B98B-2AB9-DE89-89D6-382F5DD0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program&#10;&#10;Description automatically generated">
            <a:extLst>
              <a:ext uri="{FF2B5EF4-FFF2-40B4-BE49-F238E27FC236}">
                <a16:creationId xmlns:a16="http://schemas.microsoft.com/office/drawing/2014/main" id="{EAC1C6BD-9CDF-F5B8-0E03-C2D6AF1C3ABA}"/>
              </a:ext>
            </a:extLst>
          </p:cNvPr>
          <p:cNvPicPr>
            <a:picLocks noChangeAspect="1"/>
          </p:cNvPicPr>
          <p:nvPr/>
        </p:nvPicPr>
        <p:blipFill>
          <a:blip r:embed="rId4"/>
          <a:stretch>
            <a:fillRect/>
          </a:stretch>
        </p:blipFill>
        <p:spPr>
          <a:xfrm>
            <a:off x="5768611" y="2140332"/>
            <a:ext cx="6712677" cy="7439018"/>
          </a:xfrm>
          <a:prstGeom prst="rect">
            <a:avLst/>
          </a:prstGeom>
        </p:spPr>
      </p:pic>
      <p:sp>
        <p:nvSpPr>
          <p:cNvPr id="3" name="Rounded Rectangle 2">
            <a:extLst>
              <a:ext uri="{FF2B5EF4-FFF2-40B4-BE49-F238E27FC236}">
                <a16:creationId xmlns:a16="http://schemas.microsoft.com/office/drawing/2014/main" id="{750090D6-58AA-93B2-5CE2-585765C00911}"/>
              </a:ext>
            </a:extLst>
          </p:cNvPr>
          <p:cNvSpPr/>
          <p:nvPr/>
        </p:nvSpPr>
        <p:spPr>
          <a:xfrm flipV="1">
            <a:off x="5903495" y="2655476"/>
            <a:ext cx="6432884" cy="1451299"/>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11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7552-FC4A-7567-AE34-88D9FE51183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99647B9-3599-B7F9-D4CF-7E07575142C4}"/>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B334F71A-A9AF-696D-7E99-C40D4C923D0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21</a:t>
            </a:fld>
            <a:endParaRPr lang="en-US"/>
          </a:p>
        </p:txBody>
      </p:sp>
      <p:pic>
        <p:nvPicPr>
          <p:cNvPr id="2" name="Picture 2" descr="ScRNASeqSnap repository logo">
            <a:extLst>
              <a:ext uri="{FF2B5EF4-FFF2-40B4-BE49-F238E27FC236}">
                <a16:creationId xmlns:a16="http://schemas.microsoft.com/office/drawing/2014/main" id="{67D67E6E-C40A-5823-F42F-F5436A523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438AD3-C72B-D2BF-78A7-9EE6293AC4E2}"/>
              </a:ext>
            </a:extLst>
          </p:cNvPr>
          <p:cNvSpPr/>
          <p:nvPr/>
        </p:nvSpPr>
        <p:spPr>
          <a:xfrm>
            <a:off x="1150159" y="2733781"/>
            <a:ext cx="16537765" cy="34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8DCA6C9A-8444-A55B-0B47-A3CB911E9A0C}"/>
              </a:ext>
            </a:extLst>
          </p:cNvPr>
          <p:cNvPicPr>
            <a:picLocks noChangeAspect="1"/>
          </p:cNvPicPr>
          <p:nvPr/>
        </p:nvPicPr>
        <p:blipFill>
          <a:blip r:embed="rId4"/>
          <a:srcRect b="33093"/>
          <a:stretch/>
        </p:blipFill>
        <p:spPr>
          <a:xfrm>
            <a:off x="3155052" y="2180231"/>
            <a:ext cx="12527977" cy="7421001"/>
          </a:xfrm>
          <a:prstGeom prst="rect">
            <a:avLst/>
          </a:prstGeom>
        </p:spPr>
      </p:pic>
      <p:sp>
        <p:nvSpPr>
          <p:cNvPr id="32" name="Rectangle 31">
            <a:extLst>
              <a:ext uri="{FF2B5EF4-FFF2-40B4-BE49-F238E27FC236}">
                <a16:creationId xmlns:a16="http://schemas.microsoft.com/office/drawing/2014/main" id="{E6056EE7-23A8-CFC1-406F-C1DB0AADEE0F}"/>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sp>
        <p:nvSpPr>
          <p:cNvPr id="33" name="Rectangle 32">
            <a:extLst>
              <a:ext uri="{FF2B5EF4-FFF2-40B4-BE49-F238E27FC236}">
                <a16:creationId xmlns:a16="http://schemas.microsoft.com/office/drawing/2014/main" id="{CE4F8F12-4738-6FE4-6C1D-5ECBC98CFBA9}"/>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34" name="Straight Arrow Connector 33">
            <a:extLst>
              <a:ext uri="{FF2B5EF4-FFF2-40B4-BE49-F238E27FC236}">
                <a16:creationId xmlns:a16="http://schemas.microsoft.com/office/drawing/2014/main" id="{D042D073-F973-91EE-7476-162E7E80ADAE}"/>
              </a:ext>
            </a:extLst>
          </p:cNvPr>
          <p:cNvCxnSpPr>
            <a:cxnSpLocks/>
            <a:stCxn id="35" idx="1"/>
            <a:endCxn id="32"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8A6E30F8-ABA6-37FD-EDEB-10580B337650}"/>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1782A19F-AD3E-B56C-9C68-15AE0AB03A94}"/>
              </a:ext>
            </a:extLst>
          </p:cNvPr>
          <p:cNvCxnSpPr>
            <a:cxnSpLocks/>
            <a:stCxn id="37" idx="1"/>
            <a:endCxn id="3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B6D5D586-454F-8907-EA93-E21A40AD2870}"/>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0123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3F2BE-B22A-7811-B7DC-D9495E07876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0995DDB-ED7D-AADD-BDF1-47E7253BE63C}"/>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sp>
        <p:nvSpPr>
          <p:cNvPr id="12" name="Slide Number Placeholder 3">
            <a:extLst>
              <a:ext uri="{FF2B5EF4-FFF2-40B4-BE49-F238E27FC236}">
                <a16:creationId xmlns:a16="http://schemas.microsoft.com/office/drawing/2014/main" id="{1E1795D1-78FC-4B88-89E8-6977E8DCB2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22</a:t>
            </a:fld>
            <a:endParaRPr lang="en-US"/>
          </a:p>
        </p:txBody>
      </p:sp>
      <p:pic>
        <p:nvPicPr>
          <p:cNvPr id="2" name="Picture 2" descr="ScRNASeqSnap repository logo">
            <a:extLst>
              <a:ext uri="{FF2B5EF4-FFF2-40B4-BE49-F238E27FC236}">
                <a16:creationId xmlns:a16="http://schemas.microsoft.com/office/drawing/2014/main" id="{CC0101EB-0FB9-985F-9FCD-F59EAF36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10;&#10;Description automatically generated">
            <a:extLst>
              <a:ext uri="{FF2B5EF4-FFF2-40B4-BE49-F238E27FC236}">
                <a16:creationId xmlns:a16="http://schemas.microsoft.com/office/drawing/2014/main" id="{F4119A4B-ABEE-885A-70AF-636F35003C0F}"/>
              </a:ext>
            </a:extLst>
          </p:cNvPr>
          <p:cNvPicPr>
            <a:picLocks noChangeAspect="1"/>
          </p:cNvPicPr>
          <p:nvPr/>
        </p:nvPicPr>
        <p:blipFill>
          <a:blip r:embed="rId4"/>
          <a:srcRect b="33093"/>
          <a:stretch/>
        </p:blipFill>
        <p:spPr>
          <a:xfrm>
            <a:off x="3155052" y="2180231"/>
            <a:ext cx="12527977" cy="7421001"/>
          </a:xfrm>
          <a:prstGeom prst="rect">
            <a:avLst/>
          </a:prstGeom>
        </p:spPr>
      </p:pic>
      <p:sp>
        <p:nvSpPr>
          <p:cNvPr id="10" name="Rectangle 9">
            <a:extLst>
              <a:ext uri="{FF2B5EF4-FFF2-40B4-BE49-F238E27FC236}">
                <a16:creationId xmlns:a16="http://schemas.microsoft.com/office/drawing/2014/main" id="{012794FF-72FF-61B1-21B6-76FF1A95FA49}"/>
              </a:ext>
            </a:extLst>
          </p:cNvPr>
          <p:cNvSpPr/>
          <p:nvPr/>
        </p:nvSpPr>
        <p:spPr>
          <a:xfrm rot="16200000">
            <a:off x="2243222" y="4821164"/>
            <a:ext cx="1193066"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Upstream</a:t>
            </a:r>
          </a:p>
        </p:txBody>
      </p:sp>
      <p:cxnSp>
        <p:nvCxnSpPr>
          <p:cNvPr id="13" name="Straight Arrow Connector 12">
            <a:extLst>
              <a:ext uri="{FF2B5EF4-FFF2-40B4-BE49-F238E27FC236}">
                <a16:creationId xmlns:a16="http://schemas.microsoft.com/office/drawing/2014/main" id="{8C9AE233-64B6-AF7F-5316-63EA5DD871B8}"/>
              </a:ext>
            </a:extLst>
          </p:cNvPr>
          <p:cNvCxnSpPr>
            <a:cxnSpLocks/>
            <a:stCxn id="14" idx="1"/>
            <a:endCxn id="10" idx="2"/>
          </p:cNvCxnSpPr>
          <p:nvPr/>
        </p:nvCxnSpPr>
        <p:spPr>
          <a:xfrm flipH="1" flipV="1">
            <a:off x="3074539" y="5055948"/>
            <a:ext cx="634129" cy="316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C1E24AA-631F-6980-BD7F-45144A7C8922}"/>
              </a:ext>
            </a:extLst>
          </p:cNvPr>
          <p:cNvSpPr/>
          <p:nvPr/>
        </p:nvSpPr>
        <p:spPr>
          <a:xfrm flipV="1">
            <a:off x="3708668" y="4867826"/>
            <a:ext cx="11338560" cy="1009239"/>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21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8E4F-0267-C7A3-6378-A85EA99F0D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32458F6-4908-860E-8475-9BA93A95E26F}"/>
              </a:ext>
            </a:extLst>
          </p:cNvPr>
          <p:cNvSpPr>
            <a:spLocks noGrp="1"/>
          </p:cNvSpPr>
          <p:nvPr>
            <p:ph type="title"/>
          </p:nvPr>
        </p:nvSpPr>
        <p:spPr>
          <a:xfrm>
            <a:off x="685800" y="548641"/>
            <a:ext cx="16878300" cy="1402990"/>
          </a:xfrm>
        </p:spPr>
        <p:txBody>
          <a:bodyPr/>
          <a:lstStyle/>
          <a:p>
            <a:r>
              <a:rPr lang="en-US" sz="3600" dirty="0"/>
              <a:t>`</a:t>
            </a:r>
            <a:r>
              <a:rPr lang="en-US" sz="3600" dirty="0" err="1"/>
              <a:t>fastqc</a:t>
            </a:r>
            <a:r>
              <a:rPr lang="en-US" sz="3600" dirty="0"/>
              <a:t>-analysis` module</a:t>
            </a:r>
          </a:p>
        </p:txBody>
      </p:sp>
      <p:sp>
        <p:nvSpPr>
          <p:cNvPr id="12" name="Slide Number Placeholder 3">
            <a:extLst>
              <a:ext uri="{FF2B5EF4-FFF2-40B4-BE49-F238E27FC236}">
                <a16:creationId xmlns:a16="http://schemas.microsoft.com/office/drawing/2014/main" id="{44822CDB-2A0F-D2AD-0BC4-030F71F10DDB}"/>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23</a:t>
            </a:fld>
            <a:endParaRPr lang="en-US"/>
          </a:p>
        </p:txBody>
      </p:sp>
      <p:pic>
        <p:nvPicPr>
          <p:cNvPr id="2" name="Picture 2" descr="ScRNASeqSnap repository logo">
            <a:extLst>
              <a:ext uri="{FF2B5EF4-FFF2-40B4-BE49-F238E27FC236}">
                <a16:creationId xmlns:a16="http://schemas.microsoft.com/office/drawing/2014/main" id="{E29D4358-87CD-2C3F-3AA0-66C790BB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AB87B3C-F755-3267-AA97-F620A5266514}"/>
              </a:ext>
            </a:extLst>
          </p:cNvPr>
          <p:cNvSpPr txBox="1"/>
          <p:nvPr/>
        </p:nvSpPr>
        <p:spPr>
          <a:xfrm>
            <a:off x="1150159" y="2494240"/>
            <a:ext cx="15726135" cy="461665"/>
          </a:xfrm>
          <a:prstGeom prst="rect">
            <a:avLst/>
          </a:prstGeom>
          <a:noFill/>
        </p:spPr>
        <p:txBody>
          <a:bodyPr wrap="square">
            <a:spAutoFit/>
          </a:bodyPr>
          <a:lstStyle/>
          <a:p>
            <a:r>
              <a:rPr lang="en-US" sz="2400" dirty="0"/>
              <a:t>description="Pipeline for </a:t>
            </a:r>
            <a:r>
              <a:rPr lang="en-US" sz="2400" dirty="0" err="1"/>
              <a:t>FastQC</a:t>
            </a:r>
            <a:r>
              <a:rPr lang="en-US" sz="2400" dirty="0"/>
              <a:t> quality control tool for high throughput sequence data analysis.", required=True</a:t>
            </a:r>
          </a:p>
        </p:txBody>
      </p:sp>
      <p:pic>
        <p:nvPicPr>
          <p:cNvPr id="5" name="Picture 4" descr="A screenshot of a computer&#10;&#10;Description automatically generated">
            <a:extLst>
              <a:ext uri="{FF2B5EF4-FFF2-40B4-BE49-F238E27FC236}">
                <a16:creationId xmlns:a16="http://schemas.microsoft.com/office/drawing/2014/main" id="{292B3199-662C-6045-76B2-6F10CECA1FDF}"/>
              </a:ext>
            </a:extLst>
          </p:cNvPr>
          <p:cNvPicPr>
            <a:picLocks noChangeAspect="1"/>
          </p:cNvPicPr>
          <p:nvPr/>
        </p:nvPicPr>
        <p:blipFill>
          <a:blip r:embed="rId4"/>
          <a:srcRect b="46263"/>
          <a:stretch/>
        </p:blipFill>
        <p:spPr>
          <a:xfrm>
            <a:off x="1486183" y="3739144"/>
            <a:ext cx="15949578" cy="3867444"/>
          </a:xfrm>
          <a:prstGeom prst="rect">
            <a:avLst/>
          </a:prstGeom>
        </p:spPr>
      </p:pic>
    </p:spTree>
    <p:extLst>
      <p:ext uri="{BB962C8B-B14F-4D97-AF65-F5344CB8AC3E}">
        <p14:creationId xmlns:p14="http://schemas.microsoft.com/office/powerpoint/2010/main" val="201209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4864-F3F6-B949-4908-53BC0D7C701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2607FB-22C6-46EC-4230-E64C9DA0C0A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a:t>
            </a:r>
          </a:p>
        </p:txBody>
      </p:sp>
      <p:sp>
        <p:nvSpPr>
          <p:cNvPr id="12" name="Slide Number Placeholder 3">
            <a:extLst>
              <a:ext uri="{FF2B5EF4-FFF2-40B4-BE49-F238E27FC236}">
                <a16:creationId xmlns:a16="http://schemas.microsoft.com/office/drawing/2014/main" id="{E70CDACF-8D6F-2B6B-3414-E0DDA4A78ADF}"/>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24</a:t>
            </a:fld>
            <a:endParaRPr lang="en-US"/>
          </a:p>
        </p:txBody>
      </p:sp>
      <p:pic>
        <p:nvPicPr>
          <p:cNvPr id="2" name="Picture 2" descr="ScRNASeqSnap repository logo">
            <a:extLst>
              <a:ext uri="{FF2B5EF4-FFF2-40B4-BE49-F238E27FC236}">
                <a16:creationId xmlns:a16="http://schemas.microsoft.com/office/drawing/2014/main" id="{9D50DF1F-9CE7-80ED-F54B-CB25B5FCF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A25825-2FCB-5ACC-F9FD-0225CE3C4A72}"/>
              </a:ext>
            </a:extLst>
          </p:cNvPr>
          <p:cNvPicPr>
            <a:picLocks noChangeAspect="1"/>
          </p:cNvPicPr>
          <p:nvPr/>
        </p:nvPicPr>
        <p:blipFill>
          <a:blip r:embed="rId4"/>
          <a:stretch>
            <a:fillRect/>
          </a:stretch>
        </p:blipFill>
        <p:spPr>
          <a:xfrm>
            <a:off x="1387642" y="3274313"/>
            <a:ext cx="7772400" cy="5171057"/>
          </a:xfrm>
          <a:prstGeom prst="rect">
            <a:avLst/>
          </a:prstGeom>
        </p:spPr>
      </p:pic>
    </p:spTree>
    <p:extLst>
      <p:ext uri="{BB962C8B-B14F-4D97-AF65-F5344CB8AC3E}">
        <p14:creationId xmlns:p14="http://schemas.microsoft.com/office/powerpoint/2010/main" val="287153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C2A1-D2CB-191A-118A-FEBE6A317A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C3DD2A-5308-B38B-19A1-4DF25FA4B287}"/>
              </a:ext>
            </a:extLst>
          </p:cNvPr>
          <p:cNvSpPr>
            <a:spLocks noGrp="1"/>
          </p:cNvSpPr>
          <p:nvPr>
            <p:ph type="title"/>
          </p:nvPr>
        </p:nvSpPr>
        <p:spPr>
          <a:xfrm>
            <a:off x="685800" y="548641"/>
            <a:ext cx="16878300" cy="1402990"/>
          </a:xfrm>
        </p:spPr>
        <p:txBody>
          <a:bodyPr/>
          <a:lstStyle/>
          <a:p>
            <a:r>
              <a:rPr lang="en-US" sz="3600" dirty="0"/>
              <a:t>`run-</a:t>
            </a:r>
            <a:r>
              <a:rPr lang="en-US" sz="3600" dirty="0" err="1"/>
              <a:t>fastqc</a:t>
            </a:r>
            <a:r>
              <a:rPr lang="en-US" sz="3600" dirty="0"/>
              <a:t>-</a:t>
            </a:r>
            <a:r>
              <a:rPr lang="en-US" sz="3600" dirty="0" err="1"/>
              <a:t>analysis.sh</a:t>
            </a:r>
            <a:r>
              <a:rPr lang="en-US" sz="3600" dirty="0"/>
              <a:t>` and `</a:t>
            </a:r>
            <a:r>
              <a:rPr lang="en-US" sz="3600" dirty="0" err="1"/>
              <a:t>lsf-script.txt</a:t>
            </a:r>
            <a:r>
              <a:rPr lang="en-US" sz="3600" dirty="0"/>
              <a:t>`</a:t>
            </a:r>
          </a:p>
        </p:txBody>
      </p:sp>
      <p:sp>
        <p:nvSpPr>
          <p:cNvPr id="12" name="Slide Number Placeholder 3">
            <a:extLst>
              <a:ext uri="{FF2B5EF4-FFF2-40B4-BE49-F238E27FC236}">
                <a16:creationId xmlns:a16="http://schemas.microsoft.com/office/drawing/2014/main" id="{4CD807DD-2BF9-E26F-22A4-AA1AFD9E12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25</a:t>
            </a:fld>
            <a:endParaRPr lang="en-US"/>
          </a:p>
        </p:txBody>
      </p:sp>
      <p:pic>
        <p:nvPicPr>
          <p:cNvPr id="2" name="Picture 2" descr="ScRNASeqSnap repository logo">
            <a:extLst>
              <a:ext uri="{FF2B5EF4-FFF2-40B4-BE49-F238E27FC236}">
                <a16:creationId xmlns:a16="http://schemas.microsoft.com/office/drawing/2014/main" id="{5B60B30C-0C88-22EF-1870-056F605CD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F6ADC9-7BCD-CE44-0D5F-333755589F79}"/>
              </a:ext>
            </a:extLst>
          </p:cNvPr>
          <p:cNvPicPr>
            <a:picLocks noChangeAspect="1"/>
          </p:cNvPicPr>
          <p:nvPr/>
        </p:nvPicPr>
        <p:blipFill>
          <a:blip r:embed="rId4"/>
          <a:stretch>
            <a:fillRect/>
          </a:stretch>
        </p:blipFill>
        <p:spPr>
          <a:xfrm>
            <a:off x="1387642" y="3274313"/>
            <a:ext cx="7772400" cy="5171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45E0E6B-84A8-CE9D-1B61-C17D0CC21A42}"/>
              </a:ext>
            </a:extLst>
          </p:cNvPr>
          <p:cNvPicPr>
            <a:picLocks noChangeAspect="1"/>
          </p:cNvPicPr>
          <p:nvPr/>
        </p:nvPicPr>
        <p:blipFill>
          <a:blip r:embed="rId5"/>
          <a:stretch>
            <a:fillRect/>
          </a:stretch>
        </p:blipFill>
        <p:spPr>
          <a:xfrm>
            <a:off x="9559424" y="3274313"/>
            <a:ext cx="7772400" cy="5171057"/>
          </a:xfrm>
          <a:prstGeom prst="rect">
            <a:avLst/>
          </a:prstGeom>
        </p:spPr>
      </p:pic>
      <p:sp>
        <p:nvSpPr>
          <p:cNvPr id="4" name="Rectangle 3">
            <a:extLst>
              <a:ext uri="{FF2B5EF4-FFF2-40B4-BE49-F238E27FC236}">
                <a16:creationId xmlns:a16="http://schemas.microsoft.com/office/drawing/2014/main" id="{88F12F15-DFF9-513D-36F7-BEC90A4E177E}"/>
              </a:ext>
            </a:extLst>
          </p:cNvPr>
          <p:cNvSpPr/>
          <p:nvPr/>
        </p:nvSpPr>
        <p:spPr>
          <a:xfrm>
            <a:off x="9861216" y="4741939"/>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03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7BC-99E7-DB2F-9C33-C3ECDB142E4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126B38-5D22-FCFD-A777-DA32F061FFD7}"/>
              </a:ext>
            </a:extLst>
          </p:cNvPr>
          <p:cNvSpPr>
            <a:spLocks noGrp="1"/>
          </p:cNvSpPr>
          <p:nvPr>
            <p:ph type="title"/>
          </p:nvPr>
        </p:nvSpPr>
        <p:spPr>
          <a:xfrm>
            <a:off x="685800" y="548641"/>
            <a:ext cx="16878300" cy="1402990"/>
          </a:xfrm>
        </p:spPr>
        <p:txBody>
          <a:bodyPr/>
          <a:lstStyle/>
          <a:p>
            <a:r>
              <a:rPr lang="en-US" sz="3600" dirty="0" err="1"/>
              <a:t>README.md</a:t>
            </a:r>
            <a:endParaRPr lang="en-US" sz="3600" dirty="0"/>
          </a:p>
        </p:txBody>
      </p:sp>
      <p:sp>
        <p:nvSpPr>
          <p:cNvPr id="12" name="Slide Number Placeholder 3">
            <a:extLst>
              <a:ext uri="{FF2B5EF4-FFF2-40B4-BE49-F238E27FC236}">
                <a16:creationId xmlns:a16="http://schemas.microsoft.com/office/drawing/2014/main" id="{CFAD0253-84FA-2936-DCAF-32B6BB5EF14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26</a:t>
            </a:fld>
            <a:endParaRPr lang="en-US"/>
          </a:p>
        </p:txBody>
      </p:sp>
      <p:pic>
        <p:nvPicPr>
          <p:cNvPr id="2" name="Picture 2" descr="ScRNASeqSnap repository logo">
            <a:extLst>
              <a:ext uri="{FF2B5EF4-FFF2-40B4-BE49-F238E27FC236}">
                <a16:creationId xmlns:a16="http://schemas.microsoft.com/office/drawing/2014/main" id="{43001407-2C64-DCED-FCE4-633557A3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 program&#10;&#10;Description automatically generated">
            <a:extLst>
              <a:ext uri="{FF2B5EF4-FFF2-40B4-BE49-F238E27FC236}">
                <a16:creationId xmlns:a16="http://schemas.microsoft.com/office/drawing/2014/main" id="{279E5AB2-89F6-810D-D8EF-E5B4B96A206C}"/>
              </a:ext>
            </a:extLst>
          </p:cNvPr>
          <p:cNvPicPr>
            <a:picLocks noChangeAspect="1"/>
          </p:cNvPicPr>
          <p:nvPr/>
        </p:nvPicPr>
        <p:blipFill>
          <a:blip r:embed="rId4"/>
          <a:stretch>
            <a:fillRect/>
          </a:stretch>
        </p:blipFill>
        <p:spPr>
          <a:xfrm>
            <a:off x="5238750" y="2079967"/>
            <a:ext cx="7772400" cy="7490069"/>
          </a:xfrm>
          <a:prstGeom prst="rect">
            <a:avLst/>
          </a:prstGeom>
        </p:spPr>
      </p:pic>
      <p:sp>
        <p:nvSpPr>
          <p:cNvPr id="3" name="Rectangle 2">
            <a:extLst>
              <a:ext uri="{FF2B5EF4-FFF2-40B4-BE49-F238E27FC236}">
                <a16:creationId xmlns:a16="http://schemas.microsoft.com/office/drawing/2014/main" id="{125547C7-EC05-67A9-9B71-2B616E34095A}"/>
              </a:ext>
            </a:extLst>
          </p:cNvPr>
          <p:cNvSpPr/>
          <p:nvPr/>
        </p:nvSpPr>
        <p:spPr>
          <a:xfrm>
            <a:off x="5626100" y="8207033"/>
            <a:ext cx="114300" cy="149567"/>
          </a:xfrm>
          <a:prstGeom prst="rect">
            <a:avLst/>
          </a:prstGeom>
          <a:solidFill>
            <a:srgbClr val="2D2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54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086E-A9B7-C908-43E0-F809036C5ED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3A7B29-815A-AD53-ED7B-7E5381341189}"/>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1744889-1F9D-1DB9-306F-A0681AF1567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27</a:t>
            </a:fld>
            <a:endParaRPr lang="en-US"/>
          </a:p>
        </p:txBody>
      </p:sp>
      <p:pic>
        <p:nvPicPr>
          <p:cNvPr id="2" name="Picture 2" descr="ScRNASeqSnap repository logo">
            <a:extLst>
              <a:ext uri="{FF2B5EF4-FFF2-40B4-BE49-F238E27FC236}">
                <a16:creationId xmlns:a16="http://schemas.microsoft.com/office/drawing/2014/main" id="{FD2FD4F9-2AA6-9EB0-CC39-C18125EA7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4A9FB6-B03C-56CA-0BC6-6936C128C3E0}"/>
              </a:ext>
            </a:extLst>
          </p:cNvPr>
          <p:cNvSpPr txBox="1"/>
          <p:nvPr/>
        </p:nvSpPr>
        <p:spPr>
          <a:xfrm>
            <a:off x="987733" y="2349925"/>
            <a:ext cx="16576366" cy="577850"/>
          </a:xfrm>
          <a:prstGeom prst="rect">
            <a:avLst/>
          </a:prstGeom>
          <a:noFill/>
        </p:spPr>
        <p:txBody>
          <a:bodyPr wrap="square">
            <a:spAutoFit/>
          </a:bodyPr>
          <a:lstStyle/>
          <a:p>
            <a:pPr lvl="1">
              <a:lnSpc>
                <a:spcPct val="150000"/>
              </a:lnSpc>
            </a:pPr>
            <a:r>
              <a:rPr lang="en-US" sz="2400" dirty="0"/>
              <a:t>description="Pipeline for running and summarizing Cell Ranger count for single or multiple libraries.", required=True</a:t>
            </a:r>
          </a:p>
        </p:txBody>
      </p:sp>
      <p:pic>
        <p:nvPicPr>
          <p:cNvPr id="4" name="Picture 3" descr="A screenshot of a computer&#10;&#10;Description automatically generated">
            <a:extLst>
              <a:ext uri="{FF2B5EF4-FFF2-40B4-BE49-F238E27FC236}">
                <a16:creationId xmlns:a16="http://schemas.microsoft.com/office/drawing/2014/main" id="{1EE9D0BD-0BF4-9C45-C1A6-9C536BA3D677}"/>
              </a:ext>
            </a:extLst>
          </p:cNvPr>
          <p:cNvPicPr>
            <a:picLocks noChangeAspect="1"/>
          </p:cNvPicPr>
          <p:nvPr/>
        </p:nvPicPr>
        <p:blipFill>
          <a:blip r:embed="rId4"/>
          <a:stretch>
            <a:fillRect/>
          </a:stretch>
        </p:blipFill>
        <p:spPr>
          <a:xfrm>
            <a:off x="3668661" y="3326070"/>
            <a:ext cx="10500852" cy="6188002"/>
          </a:xfrm>
          <a:prstGeom prst="rect">
            <a:avLst/>
          </a:prstGeom>
        </p:spPr>
      </p:pic>
    </p:spTree>
    <p:extLst>
      <p:ext uri="{BB962C8B-B14F-4D97-AF65-F5344CB8AC3E}">
        <p14:creationId xmlns:p14="http://schemas.microsoft.com/office/powerpoint/2010/main" val="428367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504D6-900A-29E1-7D3F-410B0DAEFE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B0B1B3-24F3-56CA-3FBF-D9EF7C9923D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53F2C861-128F-4D34-9497-77689F60439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28</a:t>
            </a:fld>
            <a:endParaRPr lang="en-US"/>
          </a:p>
        </p:txBody>
      </p:sp>
      <p:pic>
        <p:nvPicPr>
          <p:cNvPr id="2" name="Picture 2" descr="ScRNASeqSnap repository logo">
            <a:extLst>
              <a:ext uri="{FF2B5EF4-FFF2-40B4-BE49-F238E27FC236}">
                <a16:creationId xmlns:a16="http://schemas.microsoft.com/office/drawing/2014/main" id="{E485232B-AD02-5097-EE63-3BB50675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4EC90CCD-2634-AB13-5C2B-2BEBF189A99D}"/>
              </a:ext>
            </a:extLst>
          </p:cNvPr>
          <p:cNvPicPr>
            <a:picLocks noChangeAspect="1"/>
          </p:cNvPicPr>
          <p:nvPr/>
        </p:nvPicPr>
        <p:blipFill>
          <a:blip r:embed="rId4"/>
          <a:srcRect b="40665"/>
          <a:stretch/>
        </p:blipFill>
        <p:spPr>
          <a:xfrm>
            <a:off x="1123303" y="2272223"/>
            <a:ext cx="16041394" cy="7378845"/>
          </a:xfrm>
          <a:prstGeom prst="rect">
            <a:avLst/>
          </a:prstGeom>
        </p:spPr>
      </p:pic>
    </p:spTree>
    <p:extLst>
      <p:ext uri="{BB962C8B-B14F-4D97-AF65-F5344CB8AC3E}">
        <p14:creationId xmlns:p14="http://schemas.microsoft.com/office/powerpoint/2010/main" val="13558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A0622-ACEC-2516-6AD5-AA12886034E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3134751-D0F8-B635-00EE-CF408824F0DB}"/>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DA3072DC-68AA-667A-F8B2-F07271FE759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29</a:t>
            </a:fld>
            <a:endParaRPr lang="en-US"/>
          </a:p>
        </p:txBody>
      </p:sp>
      <p:pic>
        <p:nvPicPr>
          <p:cNvPr id="2" name="Picture 2" descr="ScRNASeqSnap repository logo">
            <a:extLst>
              <a:ext uri="{FF2B5EF4-FFF2-40B4-BE49-F238E27FC236}">
                <a16:creationId xmlns:a16="http://schemas.microsoft.com/office/drawing/2014/main" id="{8EF63442-61F3-E83F-0BBF-2CC9BB3EA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2DE4CC11-1318-7847-F5D0-ADE553B978F4}"/>
              </a:ext>
            </a:extLst>
          </p:cNvPr>
          <p:cNvPicPr>
            <a:picLocks noChangeAspect="1"/>
          </p:cNvPicPr>
          <p:nvPr/>
        </p:nvPicPr>
        <p:blipFill>
          <a:blip r:embed="rId4"/>
          <a:srcRect t="59335"/>
          <a:stretch/>
        </p:blipFill>
        <p:spPr>
          <a:xfrm>
            <a:off x="1224665" y="3236357"/>
            <a:ext cx="15838670" cy="4993243"/>
          </a:xfrm>
          <a:prstGeom prst="rect">
            <a:avLst/>
          </a:prstGeom>
        </p:spPr>
      </p:pic>
    </p:spTree>
    <p:extLst>
      <p:ext uri="{BB962C8B-B14F-4D97-AF65-F5344CB8AC3E}">
        <p14:creationId xmlns:p14="http://schemas.microsoft.com/office/powerpoint/2010/main" val="406295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4949456" cy="1402990"/>
          </a:xfrm>
        </p:spPr>
        <p:txBody>
          <a:bodyPr/>
          <a:lstStyle/>
          <a:p>
            <a:r>
              <a:rPr lang="en-US" sz="3600" dirty="0"/>
              <a:t>Code of Conduct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a:t>
            </a:fld>
            <a:endParaRPr lang="en-US"/>
          </a:p>
        </p:txBody>
      </p:sp>
      <p:graphicFrame>
        <p:nvGraphicFramePr>
          <p:cNvPr id="2" name="Diagram 1">
            <a:extLst>
              <a:ext uri="{FF2B5EF4-FFF2-40B4-BE49-F238E27FC236}">
                <a16:creationId xmlns:a16="http://schemas.microsoft.com/office/drawing/2014/main" id="{D2518C6D-AE89-2C85-1A2D-CF5078D5CA96}"/>
              </a:ext>
            </a:extLst>
          </p:cNvPr>
          <p:cNvGraphicFramePr/>
          <p:nvPr>
            <p:extLst>
              <p:ext uri="{D42A27DB-BD31-4B8C-83A1-F6EECF244321}">
                <p14:modId xmlns:p14="http://schemas.microsoft.com/office/powerpoint/2010/main" val="3853966997"/>
              </p:ext>
            </p:extLst>
          </p:nvPr>
        </p:nvGraphicFramePr>
        <p:xfrm>
          <a:off x="1614521" y="443387"/>
          <a:ext cx="12617302" cy="929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1319A32C-EFDD-A694-6631-2E66FCEA2B67}"/>
              </a:ext>
            </a:extLst>
          </p:cNvPr>
          <p:cNvGrpSpPr/>
          <p:nvPr/>
        </p:nvGrpSpPr>
        <p:grpSpPr>
          <a:xfrm>
            <a:off x="13257439" y="2697331"/>
            <a:ext cx="3806209" cy="3716459"/>
            <a:chOff x="2531120" y="2870731"/>
            <a:chExt cx="4283019" cy="3695194"/>
          </a:xfrm>
        </p:grpSpPr>
        <p:sp>
          <p:nvSpPr>
            <p:cNvPr id="20" name="Shape 19">
              <a:extLst>
                <a:ext uri="{FF2B5EF4-FFF2-40B4-BE49-F238E27FC236}">
                  <a16:creationId xmlns:a16="http://schemas.microsoft.com/office/drawing/2014/main" id="{EFAF2820-F5D0-980D-9C94-5904A49041E2}"/>
                </a:ext>
              </a:extLst>
            </p:cNvPr>
            <p:cNvSpPr/>
            <p:nvPr/>
          </p:nvSpPr>
          <p:spPr>
            <a:xfrm>
              <a:off x="2531120" y="2870731"/>
              <a:ext cx="4283019" cy="3695194"/>
            </a:xfrm>
            <a:prstGeom prst="gear6">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Shape 4">
              <a:extLst>
                <a:ext uri="{FF2B5EF4-FFF2-40B4-BE49-F238E27FC236}">
                  <a16:creationId xmlns:a16="http://schemas.microsoft.com/office/drawing/2014/main" id="{2016EF63-A7A1-0EE9-0FF2-A30C83357297}"/>
                </a:ext>
              </a:extLst>
            </p:cNvPr>
            <p:cNvSpPr txBox="1"/>
            <p:nvPr/>
          </p:nvSpPr>
          <p:spPr>
            <a:xfrm>
              <a:off x="3451479" y="3969933"/>
              <a:ext cx="2442301" cy="1985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a:r>
                <a:rPr lang="en-US" sz="2800" i="0" u="none" strike="noStrike" dirty="0">
                  <a:effectLst/>
                </a:rPr>
                <a:t>Be kind</a:t>
              </a:r>
            </a:p>
            <a:p>
              <a:pPr algn="ctr"/>
              <a:r>
                <a:rPr lang="en-US" sz="2800" dirty="0"/>
                <a:t>and</a:t>
              </a:r>
              <a:r>
                <a:rPr lang="en-US" sz="2800" i="0" u="none" strike="noStrike" dirty="0">
                  <a:effectLst/>
                </a:rPr>
                <a:t> </a:t>
              </a:r>
            </a:p>
            <a:p>
              <a:pPr algn="ctr"/>
              <a:r>
                <a:rPr lang="en-US" sz="2800" dirty="0"/>
                <a:t>h</a:t>
              </a:r>
              <a:r>
                <a:rPr lang="en-US" sz="2800" b="0" dirty="0"/>
                <a:t>ave fun</a:t>
              </a:r>
              <a:br>
                <a:rPr lang="en-US" sz="2800" b="0" dirty="0">
                  <a:effectLst/>
                </a:rPr>
              </a:br>
              <a:endParaRPr lang="en-US" sz="2800" b="0" dirty="0">
                <a:effectLst/>
              </a:endParaRPr>
            </a:p>
          </p:txBody>
        </p:sp>
      </p:grpSp>
      <p:sp>
        <p:nvSpPr>
          <p:cNvPr id="24" name="Circular Arrow 23">
            <a:extLst>
              <a:ext uri="{FF2B5EF4-FFF2-40B4-BE49-F238E27FC236}">
                <a16:creationId xmlns:a16="http://schemas.microsoft.com/office/drawing/2014/main" id="{031C0926-0DFC-107F-561F-AEAD2E3E055A}"/>
              </a:ext>
            </a:extLst>
          </p:cNvPr>
          <p:cNvSpPr/>
          <p:nvPr/>
        </p:nvSpPr>
        <p:spPr>
          <a:xfrm rot="6760614">
            <a:off x="11703409" y="1192000"/>
            <a:ext cx="4857536" cy="4857536"/>
          </a:xfrm>
          <a:prstGeom prst="circularArrow">
            <a:avLst>
              <a:gd name="adj1" fmla="val 5984"/>
              <a:gd name="adj2" fmla="val 394124"/>
              <a:gd name="adj3" fmla="val 13313824"/>
              <a:gd name="adj4" fmla="val 8936934"/>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6BCE2F45-3DA7-89C4-53D0-D00C0BBCB45A}"/>
              </a:ext>
            </a:extLst>
          </p:cNvPr>
          <p:cNvGrpSpPr/>
          <p:nvPr/>
        </p:nvGrpSpPr>
        <p:grpSpPr>
          <a:xfrm>
            <a:off x="13971631" y="6438394"/>
            <a:ext cx="4059275" cy="1680056"/>
            <a:chOff x="2810326" y="7127806"/>
            <a:chExt cx="4059275" cy="1680056"/>
          </a:xfrm>
        </p:grpSpPr>
        <p:sp>
          <p:nvSpPr>
            <p:cNvPr id="28" name="Rounded Rectangle 27">
              <a:extLst>
                <a:ext uri="{FF2B5EF4-FFF2-40B4-BE49-F238E27FC236}">
                  <a16:creationId xmlns:a16="http://schemas.microsoft.com/office/drawing/2014/main" id="{3E72325A-4911-C7C7-4674-3897DECA8AE6}"/>
                </a:ext>
              </a:extLst>
            </p:cNvPr>
            <p:cNvSpPr/>
            <p:nvPr/>
          </p:nvSpPr>
          <p:spPr>
            <a:xfrm>
              <a:off x="2810326" y="7127806"/>
              <a:ext cx="4059275" cy="1680056"/>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4">
              <a:extLst>
                <a:ext uri="{FF2B5EF4-FFF2-40B4-BE49-F238E27FC236}">
                  <a16:creationId xmlns:a16="http://schemas.microsoft.com/office/drawing/2014/main" id="{404AC2A5-3131-D780-F4DD-F198E5742FC5}"/>
                </a:ext>
              </a:extLst>
            </p:cNvPr>
            <p:cNvSpPr txBox="1"/>
            <p:nvPr/>
          </p:nvSpPr>
          <p:spPr>
            <a:xfrm>
              <a:off x="2859533" y="7177013"/>
              <a:ext cx="3960861" cy="15816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welcome everyone in the research community.</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are committed to creating a friendly and respectful place for learning, teaching, and contributing. </a:t>
              </a:r>
            </a:p>
          </p:txBody>
        </p:sp>
      </p:grpSp>
    </p:spTree>
    <p:extLst>
      <p:ext uri="{BB962C8B-B14F-4D97-AF65-F5344CB8AC3E}">
        <p14:creationId xmlns:p14="http://schemas.microsoft.com/office/powerpoint/2010/main" val="36944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741F-2DF9-13C4-1E89-D0CA47BC95B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509E01A-F3C7-58BF-ADE2-3539042D6643}"/>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19185A16-3822-9DCF-13CC-9BD477B5003D}"/>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30</a:t>
            </a:fld>
            <a:endParaRPr lang="en-US"/>
          </a:p>
        </p:txBody>
      </p:sp>
      <p:pic>
        <p:nvPicPr>
          <p:cNvPr id="2" name="Picture 2" descr="ScRNASeqSnap repository logo">
            <a:extLst>
              <a:ext uri="{FF2B5EF4-FFF2-40B4-BE49-F238E27FC236}">
                <a16:creationId xmlns:a16="http://schemas.microsoft.com/office/drawing/2014/main" id="{9ED2DFB8-0073-CCAC-EEB9-6B051FC59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163B78BA-E62F-F14B-818C-5A16F632FB2D}"/>
              </a:ext>
            </a:extLst>
          </p:cNvPr>
          <p:cNvPicPr>
            <a:picLocks noChangeAspect="1"/>
          </p:cNvPicPr>
          <p:nvPr/>
        </p:nvPicPr>
        <p:blipFill>
          <a:blip r:embed="rId4"/>
          <a:stretch>
            <a:fillRect/>
          </a:stretch>
        </p:blipFill>
        <p:spPr>
          <a:xfrm>
            <a:off x="823932" y="2921644"/>
            <a:ext cx="16640135" cy="5672018"/>
          </a:xfrm>
          <a:prstGeom prst="rect">
            <a:avLst/>
          </a:prstGeom>
        </p:spPr>
      </p:pic>
    </p:spTree>
    <p:extLst>
      <p:ext uri="{BB962C8B-B14F-4D97-AF65-F5344CB8AC3E}">
        <p14:creationId xmlns:p14="http://schemas.microsoft.com/office/powerpoint/2010/main" val="2954089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5B49-1D93-4448-11F0-BBCA66A30D9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78E0A33-851C-DAF5-673C-AB191EFF760D}"/>
              </a:ext>
            </a:extLst>
          </p:cNvPr>
          <p:cNvSpPr>
            <a:spLocks noGrp="1"/>
          </p:cNvSpPr>
          <p:nvPr>
            <p:ph type="title"/>
          </p:nvPr>
        </p:nvSpPr>
        <p:spPr>
          <a:xfrm>
            <a:off x="685800" y="548641"/>
            <a:ext cx="16878300" cy="1402990"/>
          </a:xfrm>
        </p:spPr>
        <p:txBody>
          <a:bodyPr/>
          <a:lstStyle/>
          <a:p>
            <a:r>
              <a:rPr lang="en-US" sz="3600" dirty="0"/>
              <a:t>`</a:t>
            </a:r>
            <a:r>
              <a:rPr lang="en-US" sz="3600" dirty="0" err="1"/>
              <a:t>cellranger</a:t>
            </a:r>
            <a:r>
              <a:rPr lang="en-US" sz="3600" dirty="0"/>
              <a:t>-analysis` module</a:t>
            </a:r>
          </a:p>
        </p:txBody>
      </p:sp>
      <p:sp>
        <p:nvSpPr>
          <p:cNvPr id="12" name="Slide Number Placeholder 3">
            <a:extLst>
              <a:ext uri="{FF2B5EF4-FFF2-40B4-BE49-F238E27FC236}">
                <a16:creationId xmlns:a16="http://schemas.microsoft.com/office/drawing/2014/main" id="{42F926E3-B6F1-1C95-15AF-4EF341B7328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31</a:t>
            </a:fld>
            <a:endParaRPr lang="en-US"/>
          </a:p>
        </p:txBody>
      </p:sp>
      <p:pic>
        <p:nvPicPr>
          <p:cNvPr id="2" name="Picture 2" descr="ScRNASeqSnap repository logo">
            <a:extLst>
              <a:ext uri="{FF2B5EF4-FFF2-40B4-BE49-F238E27FC236}">
                <a16:creationId xmlns:a16="http://schemas.microsoft.com/office/drawing/2014/main" id="{57CA00C5-1FBB-D187-16BE-90EBF31B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BC315350-73A6-5038-C31D-7B6043ED1C23}"/>
              </a:ext>
            </a:extLst>
          </p:cNvPr>
          <p:cNvPicPr>
            <a:picLocks noChangeAspect="1"/>
          </p:cNvPicPr>
          <p:nvPr/>
        </p:nvPicPr>
        <p:blipFill>
          <a:blip r:embed="rId4"/>
          <a:stretch>
            <a:fillRect/>
          </a:stretch>
        </p:blipFill>
        <p:spPr>
          <a:xfrm>
            <a:off x="2074193" y="3031429"/>
            <a:ext cx="14868430" cy="5656825"/>
          </a:xfrm>
          <a:prstGeom prst="rect">
            <a:avLst/>
          </a:prstGeom>
        </p:spPr>
      </p:pic>
    </p:spTree>
    <p:extLst>
      <p:ext uri="{BB962C8B-B14F-4D97-AF65-F5344CB8AC3E}">
        <p14:creationId xmlns:p14="http://schemas.microsoft.com/office/powerpoint/2010/main" val="1618966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101-E4A9-345D-E941-3F1C14D651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6ACC804-1A4B-F4DD-95B9-8C407723975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96C7D8F-79B3-9D99-B0E8-E94B8C0E4BF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32</a:t>
            </a:fld>
            <a:endParaRPr lang="en-US"/>
          </a:p>
        </p:txBody>
      </p:sp>
      <p:pic>
        <p:nvPicPr>
          <p:cNvPr id="2" name="Picture 2" descr="ScRNASeqSnap repository logo">
            <a:extLst>
              <a:ext uri="{FF2B5EF4-FFF2-40B4-BE49-F238E27FC236}">
                <a16:creationId xmlns:a16="http://schemas.microsoft.com/office/drawing/2014/main" id="{561DAB5D-B1FB-C723-89A9-F20B0713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856F737D-6925-6FD6-D182-6ECAD9BBDB34}"/>
              </a:ext>
            </a:extLst>
          </p:cNvPr>
          <p:cNvSpPr/>
          <p:nvPr/>
        </p:nvSpPr>
        <p:spPr>
          <a:xfrm flipV="1">
            <a:off x="8965032" y="4903304"/>
            <a:ext cx="1186133" cy="240196"/>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612F72A-18F0-4D87-CA72-6D85662E8323}"/>
              </a:ext>
            </a:extLst>
          </p:cNvPr>
          <p:cNvPicPr>
            <a:picLocks noChangeAspect="1"/>
          </p:cNvPicPr>
          <p:nvPr/>
        </p:nvPicPr>
        <p:blipFill>
          <a:blip r:embed="rId4"/>
          <a:srcRect t="4622"/>
          <a:stretch/>
        </p:blipFill>
        <p:spPr>
          <a:xfrm>
            <a:off x="6208295" y="3183671"/>
            <a:ext cx="7001855" cy="6215194"/>
          </a:xfrm>
          <a:prstGeom prst="rect">
            <a:avLst/>
          </a:prstGeom>
        </p:spPr>
      </p:pic>
      <p:sp>
        <p:nvSpPr>
          <p:cNvPr id="15" name="Rectangle 14">
            <a:extLst>
              <a:ext uri="{FF2B5EF4-FFF2-40B4-BE49-F238E27FC236}">
                <a16:creationId xmlns:a16="http://schemas.microsoft.com/office/drawing/2014/main" id="{7BB9FE54-725D-2244-3EF4-17306FB4BD4E}"/>
              </a:ext>
            </a:extLst>
          </p:cNvPr>
          <p:cNvSpPr/>
          <p:nvPr/>
        </p:nvSpPr>
        <p:spPr>
          <a:xfrm>
            <a:off x="9558098" y="8576510"/>
            <a:ext cx="2133600" cy="190499"/>
          </a:xfrm>
          <a:prstGeom prst="rect">
            <a:avLst/>
          </a:prstGeom>
          <a:solidFill>
            <a:srgbClr val="25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3E0883-6CB8-42BA-AD4F-C436B5E220AA}"/>
              </a:ext>
            </a:extLst>
          </p:cNvPr>
          <p:cNvSpPr txBox="1"/>
          <p:nvPr/>
        </p:nvSpPr>
        <p:spPr>
          <a:xfrm>
            <a:off x="1271337" y="2534400"/>
            <a:ext cx="14995357" cy="461665"/>
          </a:xfrm>
          <a:prstGeom prst="rect">
            <a:avLst/>
          </a:prstGeom>
          <a:noFill/>
        </p:spPr>
        <p:txBody>
          <a:bodyPr wrap="square">
            <a:spAutoFit/>
          </a:bodyPr>
          <a:lstStyle/>
          <a:p>
            <a:r>
              <a:rPr lang="en-US" sz="2400" dirty="0"/>
              <a:t>description="Pipeline for estimating QC metrics and filtering low quality cells.", required=True</a:t>
            </a:r>
          </a:p>
        </p:txBody>
      </p:sp>
      <p:sp>
        <p:nvSpPr>
          <p:cNvPr id="6" name="Rounded Rectangle 5">
            <a:extLst>
              <a:ext uri="{FF2B5EF4-FFF2-40B4-BE49-F238E27FC236}">
                <a16:creationId xmlns:a16="http://schemas.microsoft.com/office/drawing/2014/main" id="{9E66A05C-D217-3B80-ED7D-3D6584FC4F18}"/>
              </a:ext>
            </a:extLst>
          </p:cNvPr>
          <p:cNvSpPr/>
          <p:nvPr/>
        </p:nvSpPr>
        <p:spPr>
          <a:xfrm flipV="1">
            <a:off x="9558098" y="8767009"/>
            <a:ext cx="1901752" cy="41744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6BEF4B-6CA5-C090-8A4E-4AF2976CCE07}"/>
              </a:ext>
            </a:extLst>
          </p:cNvPr>
          <p:cNvSpPr/>
          <p:nvPr/>
        </p:nvSpPr>
        <p:spPr>
          <a:xfrm flipV="1">
            <a:off x="9558098" y="5531837"/>
            <a:ext cx="1305405" cy="24019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284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DF37-1ABE-71A9-A187-D0931C24EBC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3FDD13-D1AE-F972-3F70-16CE8CC1065F}"/>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16F570BE-B9B3-7880-6A91-CA1B33B74F6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33</a:t>
            </a:fld>
            <a:endParaRPr lang="en-US"/>
          </a:p>
        </p:txBody>
      </p:sp>
      <p:pic>
        <p:nvPicPr>
          <p:cNvPr id="2" name="Picture 2" descr="ScRNASeqSnap repository logo">
            <a:extLst>
              <a:ext uri="{FF2B5EF4-FFF2-40B4-BE49-F238E27FC236}">
                <a16:creationId xmlns:a16="http://schemas.microsoft.com/office/drawing/2014/main" id="{7FEAC45A-E991-7ACB-5615-24467292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94D72BA9-790E-228E-8BED-8B7514A4B84C}"/>
              </a:ext>
            </a:extLst>
          </p:cNvPr>
          <p:cNvPicPr>
            <a:picLocks noChangeAspect="1"/>
          </p:cNvPicPr>
          <p:nvPr/>
        </p:nvPicPr>
        <p:blipFill>
          <a:blip r:embed="rId4"/>
          <a:stretch>
            <a:fillRect/>
          </a:stretch>
        </p:blipFill>
        <p:spPr>
          <a:xfrm>
            <a:off x="685800" y="2888041"/>
            <a:ext cx="7860055" cy="5943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6233DB8B-23B3-6C49-8688-385DC89937E5}"/>
              </a:ext>
            </a:extLst>
          </p:cNvPr>
          <p:cNvPicPr>
            <a:picLocks noChangeAspect="1"/>
          </p:cNvPicPr>
          <p:nvPr/>
        </p:nvPicPr>
        <p:blipFill>
          <a:blip r:embed="rId5"/>
          <a:stretch>
            <a:fillRect/>
          </a:stretch>
        </p:blipFill>
        <p:spPr>
          <a:xfrm>
            <a:off x="8952270" y="2888041"/>
            <a:ext cx="8904401" cy="5486400"/>
          </a:xfrm>
          <a:prstGeom prst="rect">
            <a:avLst/>
          </a:prstGeom>
        </p:spPr>
      </p:pic>
    </p:spTree>
    <p:extLst>
      <p:ext uri="{BB962C8B-B14F-4D97-AF65-F5344CB8AC3E}">
        <p14:creationId xmlns:p14="http://schemas.microsoft.com/office/powerpoint/2010/main" val="3366044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C801-4374-6A13-1B5B-E3D69740E43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33D7212-A9B2-E3E3-37BE-C8C5885D4017}"/>
              </a:ext>
            </a:extLst>
          </p:cNvPr>
          <p:cNvSpPr>
            <a:spLocks noGrp="1"/>
          </p:cNvSpPr>
          <p:nvPr>
            <p:ph type="title"/>
          </p:nvPr>
        </p:nvSpPr>
        <p:spPr>
          <a:xfrm>
            <a:off x="685800" y="548641"/>
            <a:ext cx="16878300" cy="1402990"/>
          </a:xfrm>
        </p:spPr>
        <p:txBody>
          <a:bodyPr/>
          <a:lstStyle/>
          <a:p>
            <a:r>
              <a:rPr lang="en-US" sz="3600" dirty="0"/>
              <a:t>`upstream-analysis` module</a:t>
            </a:r>
          </a:p>
        </p:txBody>
      </p:sp>
      <p:pic>
        <p:nvPicPr>
          <p:cNvPr id="2" name="Picture 2" descr="ScRNASeqSnap repository logo">
            <a:extLst>
              <a:ext uri="{FF2B5EF4-FFF2-40B4-BE49-F238E27FC236}">
                <a16:creationId xmlns:a16="http://schemas.microsoft.com/office/drawing/2014/main" id="{A226F926-BDD4-DC62-ABDE-27AB4173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2114B3E-2681-29FD-58F5-3AA2D77FDFB6}"/>
              </a:ext>
            </a:extLst>
          </p:cNvPr>
          <p:cNvGraphicFramePr>
            <a:graphicFrameLocks noGrp="1"/>
          </p:cNvGraphicFramePr>
          <p:nvPr>
            <p:extLst>
              <p:ext uri="{D42A27DB-BD31-4B8C-83A1-F6EECF244321}">
                <p14:modId xmlns:p14="http://schemas.microsoft.com/office/powerpoint/2010/main" val="2085073771"/>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4" name="Picture 3" descr="A screenshot of a computer screen&#10;&#10;Description automatically generated">
            <a:extLst>
              <a:ext uri="{FF2B5EF4-FFF2-40B4-BE49-F238E27FC236}">
                <a16:creationId xmlns:a16="http://schemas.microsoft.com/office/drawing/2014/main" id="{6F0DDFE4-B001-CA85-49BE-EEC41D5E750D}"/>
              </a:ext>
            </a:extLst>
          </p:cNvPr>
          <p:cNvPicPr>
            <a:picLocks noChangeAspect="1"/>
          </p:cNvPicPr>
          <p:nvPr/>
        </p:nvPicPr>
        <p:blipFill>
          <a:blip r:embed="rId4"/>
          <a:srcRect t="60094"/>
          <a:stretch/>
        </p:blipFill>
        <p:spPr>
          <a:xfrm>
            <a:off x="862993" y="4091190"/>
            <a:ext cx="17122058" cy="5166745"/>
          </a:xfrm>
          <a:prstGeom prst="rect">
            <a:avLst/>
          </a:prstGeom>
        </p:spPr>
      </p:pic>
    </p:spTree>
    <p:extLst>
      <p:ext uri="{BB962C8B-B14F-4D97-AF65-F5344CB8AC3E}">
        <p14:creationId xmlns:p14="http://schemas.microsoft.com/office/powerpoint/2010/main" val="2640925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AB2C-3283-9AA1-A157-56A04F09633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499A253-0A0A-8BD6-C071-6D3544B6D5F4}"/>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4463B505-E15C-B00D-E4B8-8557C150C97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35</a:t>
            </a:fld>
            <a:endParaRPr lang="en-US"/>
          </a:p>
        </p:txBody>
      </p:sp>
      <p:pic>
        <p:nvPicPr>
          <p:cNvPr id="2" name="Picture 2" descr="ScRNASeqSnap repository logo">
            <a:extLst>
              <a:ext uri="{FF2B5EF4-FFF2-40B4-BE49-F238E27FC236}">
                <a16:creationId xmlns:a16="http://schemas.microsoft.com/office/drawing/2014/main" id="{DB30F8C2-43AD-E502-90D3-11786465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9BF778EC-2060-00D2-6E8D-CB45183D89C1}"/>
              </a:ext>
            </a:extLst>
          </p:cNvPr>
          <p:cNvGraphicFramePr>
            <a:graphicFrameLocks noGrp="1"/>
          </p:cNvGraphicFramePr>
          <p:nvPr>
            <p:extLst>
              <p:ext uri="{D42A27DB-BD31-4B8C-83A1-F6EECF244321}">
                <p14:modId xmlns:p14="http://schemas.microsoft.com/office/powerpoint/2010/main" val="2021289265"/>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7" name="Rectangle 6">
            <a:extLst>
              <a:ext uri="{FF2B5EF4-FFF2-40B4-BE49-F238E27FC236}">
                <a16:creationId xmlns:a16="http://schemas.microsoft.com/office/drawing/2014/main" id="{35D9ED8D-F95D-7106-5B2F-4EE184D6536B}"/>
              </a:ext>
            </a:extLst>
          </p:cNvPr>
          <p:cNvSpPr/>
          <p:nvPr/>
        </p:nvSpPr>
        <p:spPr>
          <a:xfrm>
            <a:off x="1552729" y="4485773"/>
            <a:ext cx="16240342" cy="1315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CDF89CD1-0FFF-471B-D058-BC5BA13154AA}"/>
              </a:ext>
            </a:extLst>
          </p:cNvPr>
          <p:cNvPicPr>
            <a:picLocks noChangeAspect="1"/>
          </p:cNvPicPr>
          <p:nvPr/>
        </p:nvPicPr>
        <p:blipFill>
          <a:blip r:embed="rId4"/>
          <a:srcRect b="78928"/>
          <a:stretch/>
        </p:blipFill>
        <p:spPr>
          <a:xfrm>
            <a:off x="1150160" y="4632669"/>
            <a:ext cx="16782221" cy="2178884"/>
          </a:xfrm>
          <a:prstGeom prst="rect">
            <a:avLst/>
          </a:prstGeom>
        </p:spPr>
      </p:pic>
    </p:spTree>
    <p:extLst>
      <p:ext uri="{BB962C8B-B14F-4D97-AF65-F5344CB8AC3E}">
        <p14:creationId xmlns:p14="http://schemas.microsoft.com/office/powerpoint/2010/main" val="220654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91AF-048D-54CF-C6B2-E4051EC2B8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B5DCE24-6E2C-37E8-C090-5981D8251FAB}"/>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037245BB-4AF9-BC3C-D042-C67675075FB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36</a:t>
            </a:fld>
            <a:endParaRPr lang="en-US"/>
          </a:p>
        </p:txBody>
      </p:sp>
      <p:pic>
        <p:nvPicPr>
          <p:cNvPr id="2" name="Picture 2" descr="ScRNASeqSnap repository logo">
            <a:extLst>
              <a:ext uri="{FF2B5EF4-FFF2-40B4-BE49-F238E27FC236}">
                <a16:creationId xmlns:a16="http://schemas.microsoft.com/office/drawing/2014/main" id="{DDA98DAA-49E7-1C3D-D67C-E69BE24CC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7A16F1F-DDB3-E334-F950-CD91D774814A}"/>
              </a:ext>
            </a:extLst>
          </p:cNvPr>
          <p:cNvGraphicFramePr>
            <a:graphicFrameLocks noGrp="1"/>
          </p:cNvGraphicFramePr>
          <p:nvPr>
            <p:extLst>
              <p:ext uri="{D42A27DB-BD31-4B8C-83A1-F6EECF244321}">
                <p14:modId xmlns:p14="http://schemas.microsoft.com/office/powerpoint/2010/main" val="1043321192"/>
              </p:ext>
            </p:extLst>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sp>
        <p:nvSpPr>
          <p:cNvPr id="6" name="Rectangle 5">
            <a:extLst>
              <a:ext uri="{FF2B5EF4-FFF2-40B4-BE49-F238E27FC236}">
                <a16:creationId xmlns:a16="http://schemas.microsoft.com/office/drawing/2014/main" id="{9A45930B-7FAD-D8DA-C346-DE08C6885586}"/>
              </a:ext>
            </a:extLst>
          </p:cNvPr>
          <p:cNvSpPr/>
          <p:nvPr/>
        </p:nvSpPr>
        <p:spPr>
          <a:xfrm>
            <a:off x="1552729" y="4892842"/>
            <a:ext cx="16240342" cy="90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C04AEF11-929F-334B-376B-60071F4DBA36}"/>
              </a:ext>
            </a:extLst>
          </p:cNvPr>
          <p:cNvPicPr>
            <a:picLocks noChangeAspect="1"/>
          </p:cNvPicPr>
          <p:nvPr/>
        </p:nvPicPr>
        <p:blipFill>
          <a:blip r:embed="rId4"/>
          <a:srcRect l="488" t="19371" r="2407" b="54690"/>
          <a:stretch/>
        </p:blipFill>
        <p:spPr>
          <a:xfrm>
            <a:off x="965200" y="5293067"/>
            <a:ext cx="16979901" cy="2794775"/>
          </a:xfrm>
          <a:prstGeom prst="rect">
            <a:avLst/>
          </a:prstGeom>
        </p:spPr>
      </p:pic>
    </p:spTree>
    <p:extLst>
      <p:ext uri="{BB962C8B-B14F-4D97-AF65-F5344CB8AC3E}">
        <p14:creationId xmlns:p14="http://schemas.microsoft.com/office/powerpoint/2010/main" val="197591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1CB3-0D72-1AEC-3835-7AD9EF3C42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7E499AE-542A-D4E3-FF8F-DCDCD6E5EC06}"/>
              </a:ext>
            </a:extLst>
          </p:cNvPr>
          <p:cNvSpPr>
            <a:spLocks noGrp="1"/>
          </p:cNvSpPr>
          <p:nvPr>
            <p:ph type="title"/>
          </p:nvPr>
        </p:nvSpPr>
        <p:spPr>
          <a:xfrm>
            <a:off x="685800" y="548641"/>
            <a:ext cx="16878300" cy="1402990"/>
          </a:xfrm>
        </p:spPr>
        <p:txBody>
          <a:bodyPr/>
          <a:lstStyle/>
          <a:p>
            <a:r>
              <a:rPr lang="en-US" sz="3600" dirty="0"/>
              <a:t>`upstream-analysis` module</a:t>
            </a:r>
          </a:p>
        </p:txBody>
      </p:sp>
      <p:sp>
        <p:nvSpPr>
          <p:cNvPr id="12" name="Slide Number Placeholder 3">
            <a:extLst>
              <a:ext uri="{FF2B5EF4-FFF2-40B4-BE49-F238E27FC236}">
                <a16:creationId xmlns:a16="http://schemas.microsoft.com/office/drawing/2014/main" id="{B18BC3F3-147B-C906-35D6-F5787B8E054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37</a:t>
            </a:fld>
            <a:endParaRPr lang="en-US"/>
          </a:p>
        </p:txBody>
      </p:sp>
      <p:pic>
        <p:nvPicPr>
          <p:cNvPr id="2" name="Picture 2" descr="ScRNASeqSnap repository logo">
            <a:extLst>
              <a:ext uri="{FF2B5EF4-FFF2-40B4-BE49-F238E27FC236}">
                <a16:creationId xmlns:a16="http://schemas.microsoft.com/office/drawing/2014/main" id="{5A307A62-7053-C0DD-EBFD-D8477295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Description automatically generated">
            <a:extLst>
              <a:ext uri="{FF2B5EF4-FFF2-40B4-BE49-F238E27FC236}">
                <a16:creationId xmlns:a16="http://schemas.microsoft.com/office/drawing/2014/main" id="{148FFB7C-FEF6-5FB0-E443-0BD328FA037F}"/>
              </a:ext>
            </a:extLst>
          </p:cNvPr>
          <p:cNvPicPr>
            <a:picLocks noChangeAspect="1"/>
          </p:cNvPicPr>
          <p:nvPr/>
        </p:nvPicPr>
        <p:blipFill>
          <a:blip r:embed="rId4"/>
          <a:srcRect t="43717" r="1330" b="40263"/>
          <a:stretch/>
        </p:blipFill>
        <p:spPr>
          <a:xfrm>
            <a:off x="659072" y="5823831"/>
            <a:ext cx="17325979" cy="1733247"/>
          </a:xfrm>
          <a:prstGeom prst="rect">
            <a:avLst/>
          </a:prstGeom>
        </p:spPr>
      </p:pic>
      <p:graphicFrame>
        <p:nvGraphicFramePr>
          <p:cNvPr id="5" name="Table 4">
            <a:extLst>
              <a:ext uri="{FF2B5EF4-FFF2-40B4-BE49-F238E27FC236}">
                <a16:creationId xmlns:a16="http://schemas.microsoft.com/office/drawing/2014/main" id="{75DDAF21-6E1D-B600-8EC5-73BF36D0A709}"/>
              </a:ext>
            </a:extLst>
          </p:cNvPr>
          <p:cNvGraphicFramePr>
            <a:graphicFrameLocks noGrp="1"/>
          </p:cNvGraphicFramePr>
          <p:nvPr/>
        </p:nvGraphicFramePr>
        <p:xfrm>
          <a:off x="2743463" y="2979923"/>
          <a:ext cx="13858875" cy="268224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943350">
                  <a:extLst>
                    <a:ext uri="{9D8B030D-6E8A-4147-A177-3AD203B41FA5}">
                      <a16:colId xmlns:a16="http://schemas.microsoft.com/office/drawing/2014/main" val="4175033574"/>
                    </a:ext>
                  </a:extLst>
                </a:gridCol>
                <a:gridCol w="9544050">
                  <a:extLst>
                    <a:ext uri="{9D8B030D-6E8A-4147-A177-3AD203B41FA5}">
                      <a16:colId xmlns:a16="http://schemas.microsoft.com/office/drawing/2014/main" val="345869976"/>
                    </a:ext>
                  </a:extLst>
                </a:gridCol>
              </a:tblGrid>
              <a:tr h="365760">
                <a:tc>
                  <a:txBody>
                    <a:bodyPr/>
                    <a:lstStyle/>
                    <a:p>
                      <a:pPr algn="ctr"/>
                      <a:r>
                        <a:rPr lang="en-US" sz="20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seurat</a:t>
                      </a:r>
                      <a:r>
                        <a:rPr kumimoji="0" lang="en-US" sz="2000" b="0" u="none" strike="noStrike" kern="1200" cap="none" spc="0" normalizeH="0" baseline="0" noProof="0" dirty="0">
                          <a:ln>
                            <a:noFill/>
                          </a:ln>
                          <a:solidFill>
                            <a:srgbClr val="000000"/>
                          </a:solidFill>
                          <a:effectLst/>
                          <a:uLnTx/>
                          <a:uFillTx/>
                        </a:rPr>
                        <a:t>-qc pipeline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infer QC metrics and remove low quality cells (</a:t>
                      </a:r>
                      <a:r>
                        <a:rPr kumimoji="0" lang="en-US" sz="2000" b="0" u="none" strike="noStrike" kern="1200" cap="none" spc="0" normalizeH="0" baseline="0" noProof="0" dirty="0" err="1">
                          <a:ln>
                            <a:noFill/>
                          </a:ln>
                          <a:solidFill>
                            <a:srgbClr val="000000"/>
                          </a:solidFill>
                          <a:effectLst/>
                          <a:uLnTx/>
                          <a:uFillTx/>
                        </a:rPr>
                        <a:t>miQC</a:t>
                      </a:r>
                      <a:r>
                        <a:rPr kumimoji="0" lang="en-US" sz="2000" b="0" u="none" strike="noStrike" kern="1200" cap="none" spc="0" normalizeH="0" baseline="0" noProof="0" dirty="0">
                          <a:ln>
                            <a:noFill/>
                          </a:ln>
                          <a:solidFill>
                            <a:srgbClr val="000000"/>
                          </a:solidFill>
                          <a:effectLst/>
                          <a:uLnTx/>
                          <a:uFillTx/>
                        </a:rPr>
                        <a:t> R package and/or `</a:t>
                      </a:r>
                      <a:r>
                        <a:rPr kumimoji="0" lang="en-US" sz="2000" b="0" u="none" strike="noStrike" kern="1200" cap="none" spc="0" normalizeH="0" baseline="0" noProof="0" dirty="0" err="1">
                          <a:ln>
                            <a:noFill/>
                          </a:ln>
                          <a:solidFill>
                            <a:srgbClr val="000000"/>
                          </a:solidFill>
                          <a:effectLst/>
                          <a:uLnTx/>
                          <a:uFillTx/>
                        </a:rPr>
                        <a:t>run_QC_default</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SoupX</a:t>
                      </a:r>
                      <a:r>
                        <a:rPr kumimoji="0" lang="en-US" sz="2000" b="0" u="none" strike="noStrike" kern="1200" cap="none" spc="0" normalizeH="0" baseline="0" noProof="0" dirty="0">
                          <a:ln>
                            <a:noFill/>
                          </a:ln>
                          <a:solidFill>
                            <a:srgbClr val="000000"/>
                          </a:solidFill>
                          <a:effectLst/>
                          <a:uLnTx/>
                          <a:uFillTx/>
                        </a:rPr>
                        <a:t> method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To estimate contamination fraction (ambient RNA) and adjust expression matrix</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3</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solidFill>
                            <a:srgbClr val="000000"/>
                          </a:solidFill>
                          <a:effectLst/>
                          <a:uLnTx/>
                          <a:uFillTx/>
                        </a:rPr>
                        <a:t>scDblFinder</a:t>
                      </a:r>
                      <a:r>
                        <a:rPr kumimoji="0" lang="en-US" sz="2000" b="0" u="none" strike="noStrike" kern="1200" cap="none" spc="0" normalizeH="0" baseline="0" noProof="0" dirty="0">
                          <a:ln>
                            <a:noFill/>
                          </a:ln>
                          <a:solidFill>
                            <a:srgbClr val="000000"/>
                          </a:solidFill>
                          <a:effectLst/>
                          <a:uLnTx/>
                          <a:uFillTx/>
                        </a:rPr>
                        <a:t> method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algn="l">
                        <a:buFontTx/>
                        <a:buNone/>
                      </a:pPr>
                      <a:r>
                        <a:rPr kumimoji="0" lang="en-US" sz="2000" b="0" u="none" strike="noStrike" kern="1200" cap="none" spc="0" normalizeH="0" baseline="0" noProof="0" dirty="0">
                          <a:ln>
                            <a:noFill/>
                          </a:ln>
                          <a:solidFill>
                            <a:srgbClr val="000000"/>
                          </a:solidFill>
                          <a:effectLst/>
                          <a:uLnTx/>
                          <a:uFillTx/>
                        </a:rPr>
                        <a:t>To identify doublets/</a:t>
                      </a:r>
                      <a:r>
                        <a:rPr kumimoji="0" lang="en-US" sz="2000" b="0" u="none" strike="noStrike" kern="1200" cap="none" spc="0" normalizeH="0" baseline="0" noProof="0" dirty="0" err="1">
                          <a:ln>
                            <a:noFill/>
                          </a:ln>
                          <a:solidFill>
                            <a:srgbClr val="000000"/>
                          </a:solidFill>
                          <a:effectLst/>
                          <a:uLnTx/>
                          <a:uFillTx/>
                        </a:rPr>
                        <a:t>multiplets</a:t>
                      </a:r>
                      <a:endParaRPr lang="en-US" sz="2000" dirty="0">
                        <a:latin typeface="+mn-lt"/>
                      </a:endParaRPr>
                    </a:p>
                  </a:txBody>
                  <a:tcPr/>
                </a:tc>
                <a:extLst>
                  <a:ext uri="{0D108BD9-81ED-4DB2-BD59-A6C34878D82A}">
                    <a16:rowId xmlns:a16="http://schemas.microsoft.com/office/drawing/2014/main" val="104161083"/>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4</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Merge and filter data </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(steps 2 and 3 are optional during final </a:t>
                      </a:r>
                      <a:r>
                        <a:rPr kumimoji="0" lang="en-US" sz="2000" b="0" u="none" strike="noStrike" kern="1200" cap="none" spc="0" normalizeH="0" baseline="0" noProof="0" dirty="0" err="1">
                          <a:ln>
                            <a:noFill/>
                          </a:ln>
                          <a:solidFill>
                            <a:srgbClr val="000000"/>
                          </a:solidFill>
                          <a:effectLst/>
                          <a:uLnTx/>
                          <a:uFillTx/>
                        </a:rPr>
                        <a:t>filttering</a:t>
                      </a:r>
                      <a:r>
                        <a:rPr kumimoji="0" lang="en-US" sz="2000" b="0" u="none" strike="noStrike" kern="1200" cap="none" spc="0" normalizeH="0" baseline="0" noProof="0" dirty="0">
                          <a:ln>
                            <a:noFill/>
                          </a:ln>
                          <a:solidFill>
                            <a:srgbClr val="000000"/>
                          </a:solidFill>
                          <a:effectLst/>
                          <a:uLnTx/>
                          <a:uFillTx/>
                        </a:rPr>
                        <a: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2612467025"/>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5</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rgbClr val="000000"/>
                          </a:solidFill>
                          <a:effectLst/>
                          <a:uLnTx/>
                          <a:uFillTx/>
                        </a:rPr>
                        <a:t>Final QC summary report</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000" dirty="0"/>
                        <a:t>To create clean object for downstream analysis</a:t>
                      </a:r>
                      <a:endParaRPr lang="en-US"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63648"/>
                  </a:ext>
                </a:extLst>
              </a:tr>
            </a:tbl>
          </a:graphicData>
        </a:graphic>
      </p:graphicFrame>
      <p:pic>
        <p:nvPicPr>
          <p:cNvPr id="3" name="Picture 2" descr="Demo Royalty-Free Images, Stock Photos &amp; Pictures | Shutterstock">
            <a:extLst>
              <a:ext uri="{FF2B5EF4-FFF2-40B4-BE49-F238E27FC236}">
                <a16:creationId xmlns:a16="http://schemas.microsoft.com/office/drawing/2014/main" id="{8268486E-A660-1AC9-2F28-DFB48F8CB9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556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07C5-8A01-AE44-30E8-6DAEBA112846}"/>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89F0467C-57C6-F410-AA41-588D7825CD9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38</a:t>
            </a:fld>
            <a:endParaRPr lang="en-US"/>
          </a:p>
        </p:txBody>
      </p:sp>
      <p:sp>
        <p:nvSpPr>
          <p:cNvPr id="6" name="Title 1">
            <a:extLst>
              <a:ext uri="{FF2B5EF4-FFF2-40B4-BE49-F238E27FC236}">
                <a16:creationId xmlns:a16="http://schemas.microsoft.com/office/drawing/2014/main" id="{2944DF2E-064E-FA4E-CEB8-5DFDE9A41A2F}"/>
              </a:ext>
            </a:extLst>
          </p:cNvPr>
          <p:cNvSpPr>
            <a:spLocks noGrp="1"/>
          </p:cNvSpPr>
          <p:nvPr>
            <p:ph type="title"/>
          </p:nvPr>
        </p:nvSpPr>
        <p:spPr>
          <a:xfrm>
            <a:off x="685800" y="548641"/>
            <a:ext cx="16878300" cy="1402990"/>
          </a:xfrm>
        </p:spPr>
        <p:txBody>
          <a:bodyPr/>
          <a:lstStyle/>
          <a:p>
            <a:r>
              <a:rPr lang="en-US" sz="3200" dirty="0" err="1"/>
              <a:t>ScRNASeqSnap</a:t>
            </a:r>
            <a:r>
              <a:rPr lang="en-US" sz="3200" i="0" u="none" strike="noStrike" dirty="0">
                <a:effectLst/>
              </a:rPr>
              <a:t> analysis modules</a:t>
            </a:r>
            <a:endParaRPr lang="en-US" sz="3200" dirty="0"/>
          </a:p>
        </p:txBody>
      </p:sp>
      <p:pic>
        <p:nvPicPr>
          <p:cNvPr id="7" name="Picture 2" descr="ScRNASeqSnap repository logo">
            <a:extLst>
              <a:ext uri="{FF2B5EF4-FFF2-40B4-BE49-F238E27FC236}">
                <a16:creationId xmlns:a16="http://schemas.microsoft.com/office/drawing/2014/main" id="{13BA8E46-7768-E85B-6F03-E7EC4E6EB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screen shot of a computer&#10;&#10;Description automatically generated">
            <a:extLst>
              <a:ext uri="{FF2B5EF4-FFF2-40B4-BE49-F238E27FC236}">
                <a16:creationId xmlns:a16="http://schemas.microsoft.com/office/drawing/2014/main" id="{DFEDFA68-EE2B-A5CA-A419-01F015493983}"/>
              </a:ext>
            </a:extLst>
          </p:cNvPr>
          <p:cNvPicPr>
            <a:picLocks noChangeAspect="1"/>
          </p:cNvPicPr>
          <p:nvPr/>
        </p:nvPicPr>
        <p:blipFill>
          <a:blip r:embed="rId4"/>
          <a:srcRect b="33093"/>
          <a:stretch/>
        </p:blipFill>
        <p:spPr>
          <a:xfrm>
            <a:off x="3155052" y="2180231"/>
            <a:ext cx="12527977" cy="7421001"/>
          </a:xfrm>
          <a:prstGeom prst="rect">
            <a:avLst/>
          </a:prstGeom>
        </p:spPr>
      </p:pic>
      <p:sp>
        <p:nvSpPr>
          <p:cNvPr id="23" name="Rectangle 22">
            <a:extLst>
              <a:ext uri="{FF2B5EF4-FFF2-40B4-BE49-F238E27FC236}">
                <a16:creationId xmlns:a16="http://schemas.microsoft.com/office/drawing/2014/main" id="{030AF041-3D84-5E0E-493C-889C9ECED5BA}"/>
              </a:ext>
            </a:extLst>
          </p:cNvPr>
          <p:cNvSpPr/>
          <p:nvPr/>
        </p:nvSpPr>
        <p:spPr>
          <a:xfrm rot="16200000">
            <a:off x="2077764" y="6580837"/>
            <a:ext cx="1523981" cy="469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Downstream</a:t>
            </a:r>
          </a:p>
        </p:txBody>
      </p:sp>
      <p:cxnSp>
        <p:nvCxnSpPr>
          <p:cNvPr id="26" name="Straight Arrow Connector 25">
            <a:extLst>
              <a:ext uri="{FF2B5EF4-FFF2-40B4-BE49-F238E27FC236}">
                <a16:creationId xmlns:a16="http://schemas.microsoft.com/office/drawing/2014/main" id="{17D3BD23-9552-FD4A-1800-24A7191E7410}"/>
              </a:ext>
            </a:extLst>
          </p:cNvPr>
          <p:cNvCxnSpPr>
            <a:cxnSpLocks/>
            <a:stCxn id="27" idx="1"/>
            <a:endCxn id="23" idx="2"/>
          </p:cNvCxnSpPr>
          <p:nvPr/>
        </p:nvCxnSpPr>
        <p:spPr>
          <a:xfrm flipH="1">
            <a:off x="3074538" y="6471503"/>
            <a:ext cx="634129" cy="344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FCCB8C30-E300-DB74-BD1B-83611FA8F70F}"/>
              </a:ext>
            </a:extLst>
          </p:cNvPr>
          <p:cNvSpPr/>
          <p:nvPr/>
        </p:nvSpPr>
        <p:spPr>
          <a:xfrm flipV="1">
            <a:off x="3708667" y="5909147"/>
            <a:ext cx="11338560" cy="1124712"/>
          </a:xfrm>
          <a:prstGeom prst="roundRect">
            <a:avLst/>
          </a:prstGeom>
          <a:noFill/>
          <a:ln w="28575">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2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461C-930A-2F1E-6764-B271A139B1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1A1B65-B53F-1C5B-DCBF-56E970DC9994}"/>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7AB77B4B-256C-703F-AEB6-86E8EED5FB40}"/>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39</a:t>
            </a:fld>
            <a:endParaRPr lang="en-US"/>
          </a:p>
        </p:txBody>
      </p:sp>
      <p:pic>
        <p:nvPicPr>
          <p:cNvPr id="2" name="Picture 2" descr="ScRNASeqSnap repository logo">
            <a:extLst>
              <a:ext uri="{FF2B5EF4-FFF2-40B4-BE49-F238E27FC236}">
                <a16:creationId xmlns:a16="http://schemas.microsoft.com/office/drawing/2014/main" id="{0C4DEC61-DF98-D85F-3C39-E968F0AA3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EBE981-EC2D-EC7B-2777-2FC3B2BA3204}"/>
              </a:ext>
            </a:extLst>
          </p:cNvPr>
          <p:cNvSpPr txBox="1"/>
          <p:nvPr/>
        </p:nvSpPr>
        <p:spPr>
          <a:xfrm>
            <a:off x="1150160" y="2339247"/>
            <a:ext cx="12680140" cy="577850"/>
          </a:xfrm>
          <a:prstGeom prst="rect">
            <a:avLst/>
          </a:prstGeom>
          <a:noFill/>
        </p:spPr>
        <p:txBody>
          <a:bodyPr wrap="square">
            <a:spAutoFit/>
          </a:bodyPr>
          <a:lstStyle/>
          <a:p>
            <a:pPr lvl="1">
              <a:lnSpc>
                <a:spcPct val="150000"/>
              </a:lnSpc>
            </a:pPr>
            <a:r>
              <a:rPr lang="en-US" sz="2400" dirty="0"/>
              <a:t>description="Pipeline for Integrative analysis.", required=True</a:t>
            </a:r>
          </a:p>
        </p:txBody>
      </p:sp>
      <p:pic>
        <p:nvPicPr>
          <p:cNvPr id="5" name="Picture 4">
            <a:extLst>
              <a:ext uri="{FF2B5EF4-FFF2-40B4-BE49-F238E27FC236}">
                <a16:creationId xmlns:a16="http://schemas.microsoft.com/office/drawing/2014/main" id="{2934E7D2-D3EE-5D11-AEDB-7513418F927C}"/>
              </a:ext>
            </a:extLst>
          </p:cNvPr>
          <p:cNvPicPr>
            <a:picLocks noChangeAspect="1"/>
          </p:cNvPicPr>
          <p:nvPr/>
        </p:nvPicPr>
        <p:blipFill>
          <a:blip r:embed="rId4"/>
          <a:stretch>
            <a:fillRect/>
          </a:stretch>
        </p:blipFill>
        <p:spPr>
          <a:xfrm>
            <a:off x="3152427" y="3304713"/>
            <a:ext cx="12302125" cy="6230715"/>
          </a:xfrm>
          <a:prstGeom prst="rect">
            <a:avLst/>
          </a:prstGeom>
        </p:spPr>
      </p:pic>
      <p:sp>
        <p:nvSpPr>
          <p:cNvPr id="6" name="Rounded Rectangle 5">
            <a:extLst>
              <a:ext uri="{FF2B5EF4-FFF2-40B4-BE49-F238E27FC236}">
                <a16:creationId xmlns:a16="http://schemas.microsoft.com/office/drawing/2014/main" id="{BC465B67-9FA7-CA90-6538-33E72995262D}"/>
              </a:ext>
            </a:extLst>
          </p:cNvPr>
          <p:cNvSpPr/>
          <p:nvPr/>
        </p:nvSpPr>
        <p:spPr>
          <a:xfrm flipV="1">
            <a:off x="7761873" y="4725963"/>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08DD60-4D98-0BBA-6359-C72C852C38B0}"/>
              </a:ext>
            </a:extLst>
          </p:cNvPr>
          <p:cNvSpPr/>
          <p:nvPr/>
        </p:nvSpPr>
        <p:spPr>
          <a:xfrm flipV="1">
            <a:off x="7728856" y="7375222"/>
            <a:ext cx="3500617" cy="8222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4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800" dirty="0"/>
              <a:t>Learning Objectives</a:t>
            </a:r>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685800" y="2171700"/>
            <a:ext cx="17354550" cy="7086600"/>
          </a:xfrm>
        </p:spPr>
        <p:txBody>
          <a:bodyPr/>
          <a:lstStyle/>
          <a:p>
            <a:r>
              <a:rPr lang="en-US" sz="2800" dirty="0"/>
              <a:t>Overview of Tools and Methods in the `</a:t>
            </a:r>
            <a:r>
              <a:rPr lang="en-US" sz="2800" dirty="0" err="1"/>
              <a:t>ScRNASeqSnap</a:t>
            </a:r>
            <a:r>
              <a:rPr lang="en-US" sz="2800" dirty="0"/>
              <a:t>` workflow</a:t>
            </a:r>
          </a:p>
          <a:p>
            <a:r>
              <a:rPr lang="en-US" sz="2800" dirty="0"/>
              <a:t>Reviewing Results, Plots, and Reports</a:t>
            </a:r>
          </a:p>
        </p:txBody>
      </p:sp>
    </p:spTree>
    <p:extLst>
      <p:ext uri="{BB962C8B-B14F-4D97-AF65-F5344CB8AC3E}">
        <p14:creationId xmlns:p14="http://schemas.microsoft.com/office/powerpoint/2010/main" val="1103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B59B-4429-1DBB-7168-BC2483C0AB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EEE3176-9BF3-679D-4BBA-7DA4476C0035}"/>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9C88039B-C6D4-4C71-4090-8732393EE669}"/>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40</a:t>
            </a:fld>
            <a:endParaRPr lang="en-US"/>
          </a:p>
        </p:txBody>
      </p:sp>
      <p:pic>
        <p:nvPicPr>
          <p:cNvPr id="2" name="Picture 2" descr="ScRNASeqSnap repository logo">
            <a:extLst>
              <a:ext uri="{FF2B5EF4-FFF2-40B4-BE49-F238E27FC236}">
                <a16:creationId xmlns:a16="http://schemas.microsoft.com/office/drawing/2014/main" id="{C0966A33-FF98-7A98-02A4-A6A9ED8B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a:extLst>
              <a:ext uri="{FF2B5EF4-FFF2-40B4-BE49-F238E27FC236}">
                <a16:creationId xmlns:a16="http://schemas.microsoft.com/office/drawing/2014/main" id="{678DA153-2195-C929-6B33-8E5EB439927E}"/>
              </a:ext>
            </a:extLst>
          </p:cNvPr>
          <p:cNvPicPr>
            <a:picLocks noChangeAspect="1"/>
          </p:cNvPicPr>
          <p:nvPr/>
        </p:nvPicPr>
        <p:blipFill>
          <a:blip r:embed="rId4"/>
          <a:stretch>
            <a:fillRect/>
          </a:stretch>
        </p:blipFill>
        <p:spPr>
          <a:xfrm>
            <a:off x="3957593" y="2180231"/>
            <a:ext cx="10334713" cy="7384784"/>
          </a:xfrm>
          <a:prstGeom prst="rect">
            <a:avLst/>
          </a:prstGeom>
        </p:spPr>
      </p:pic>
    </p:spTree>
    <p:extLst>
      <p:ext uri="{BB962C8B-B14F-4D97-AF65-F5344CB8AC3E}">
        <p14:creationId xmlns:p14="http://schemas.microsoft.com/office/powerpoint/2010/main" val="1500676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4DB9-4EFA-AE59-8F59-EEBED7C4CEB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37DAC00-F4E8-D06E-44F5-9B77273DA582}"/>
              </a:ext>
            </a:extLst>
          </p:cNvPr>
          <p:cNvSpPr>
            <a:spLocks noGrp="1"/>
          </p:cNvSpPr>
          <p:nvPr>
            <p:ph type="title"/>
          </p:nvPr>
        </p:nvSpPr>
        <p:spPr>
          <a:xfrm>
            <a:off x="685800" y="548641"/>
            <a:ext cx="16878300" cy="1402990"/>
          </a:xfrm>
        </p:spPr>
        <p:txBody>
          <a:bodyPr/>
          <a:lstStyle/>
          <a:p>
            <a:r>
              <a:rPr lang="en-US" sz="3600" dirty="0"/>
              <a:t>`integrative-analysis` module</a:t>
            </a:r>
          </a:p>
        </p:txBody>
      </p:sp>
      <p:sp>
        <p:nvSpPr>
          <p:cNvPr id="12" name="Slide Number Placeholder 3">
            <a:extLst>
              <a:ext uri="{FF2B5EF4-FFF2-40B4-BE49-F238E27FC236}">
                <a16:creationId xmlns:a16="http://schemas.microsoft.com/office/drawing/2014/main" id="{B4F72DC7-53EE-1A15-F08F-C3A56F8A019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41</a:t>
            </a:fld>
            <a:endParaRPr lang="en-US"/>
          </a:p>
        </p:txBody>
      </p:sp>
      <p:pic>
        <p:nvPicPr>
          <p:cNvPr id="2" name="Picture 2" descr="ScRNASeqSnap repository logo">
            <a:extLst>
              <a:ext uri="{FF2B5EF4-FFF2-40B4-BE49-F238E27FC236}">
                <a16:creationId xmlns:a16="http://schemas.microsoft.com/office/drawing/2014/main" id="{B13AD5EA-8D6A-4E5E-85E9-7348A01BB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657BF21-C1CE-9308-CCDA-71CB187D1C2E}"/>
              </a:ext>
            </a:extLst>
          </p:cNvPr>
          <p:cNvGraphicFramePr>
            <a:graphicFrameLocks noGrp="1"/>
          </p:cNvGraphicFramePr>
          <p:nvPr>
            <p:extLst>
              <p:ext uri="{D42A27DB-BD31-4B8C-83A1-F6EECF244321}">
                <p14:modId xmlns:p14="http://schemas.microsoft.com/office/powerpoint/2010/main" val="1906568442"/>
              </p:ext>
            </p:extLst>
          </p:nvPr>
        </p:nvGraphicFramePr>
        <p:xfrm>
          <a:off x="1614521" y="3330001"/>
          <a:ext cx="15566574" cy="505968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757078">
                  <a:extLst>
                    <a:ext uri="{9D8B030D-6E8A-4147-A177-3AD203B41FA5}">
                      <a16:colId xmlns:a16="http://schemas.microsoft.com/office/drawing/2014/main" val="4175033574"/>
                    </a:ext>
                  </a:extLst>
                </a:gridCol>
                <a:gridCol w="11438021">
                  <a:extLst>
                    <a:ext uri="{9D8B030D-6E8A-4147-A177-3AD203B41FA5}">
                      <a16:colId xmlns:a16="http://schemas.microsoft.com/office/drawing/2014/main" val="345869976"/>
                    </a:ext>
                  </a:extLst>
                </a:gridCol>
              </a:tblGrid>
              <a:tr h="365760">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methods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seurat_integration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SCT method for the normalization and variance stabilization of molecular count data from </a:t>
                      </a:r>
                      <a:r>
                        <a:rPr kumimoji="0" lang="en-US" sz="2800" b="0" i="0" u="none" strike="noStrike" kern="1200" cap="none" spc="0" normalizeH="0" baseline="0" noProof="0" dirty="0" err="1">
                          <a:ln>
                            <a:noFill/>
                          </a:ln>
                          <a:solidFill>
                            <a:srgbClr val="000000"/>
                          </a:solidFill>
                          <a:effectLst/>
                          <a:uLnTx/>
                          <a:uFillTx/>
                          <a:latin typeface="+mn-lt"/>
                          <a:ea typeface="+mn-ea"/>
                          <a:cs typeface="+mn-cs"/>
                        </a:rPr>
                        <a:t>scRNA</a:t>
                      </a:r>
                      <a:r>
                        <a:rPr kumimoji="0" lang="en-US" sz="2800" b="0" i="0" u="none" strike="noStrike" kern="1200" cap="none" spc="0" normalizeH="0" baseline="0" noProof="0" dirty="0">
                          <a:ln>
                            <a:noFill/>
                          </a:ln>
                          <a:solidFill>
                            <a:srgbClr val="000000"/>
                          </a:solidFill>
                          <a:effectLst/>
                          <a:uLnTx/>
                          <a:uFillTx/>
                          <a:latin typeface="+mn-lt"/>
                          <a:ea typeface="+mn-ea"/>
                          <a:cs typeface="+mn-cs"/>
                        </a:rPr>
                        <a:t>-seq experiments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harmony_integration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Harmony algorithm projects cells into a shared embedding in which cells group by cell type rather than dataset-specific conditions. Harmony simultaneously accounts for multiple experimental and biological factors</a:t>
                      </a:r>
                    </a:p>
                  </a:txBody>
                  <a:tcPr/>
                </a:tc>
                <a:extLst>
                  <a:ext uri="{0D108BD9-81ED-4DB2-BD59-A6C34878D82A}">
                    <a16:rowId xmlns:a16="http://schemas.microsoft.com/office/drawing/2014/main" val="1661211127"/>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err="1">
                          <a:ln>
                            <a:noFill/>
                          </a:ln>
                          <a:solidFill>
                            <a:srgbClr val="000000"/>
                          </a:solidFill>
                          <a:effectLst/>
                          <a:uLnTx/>
                          <a:uFillTx/>
                        </a:rPr>
                        <a:t>liger_integration</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LIGER algorithm enables the identification of shared cell types across individuals, species, and multiple modalities (gene expression, epigenetic or spatial data), as well as dataset-specific features, offering a unified analysis of heterogeneous single-cell datasets.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2131500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3339-63C6-66F5-4433-15D4B2A98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20AAEA0-BB30-A83D-7451-163A5BD65DD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782E7CE5-9E16-A7D3-11CA-E898E8892858}"/>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42</a:t>
            </a:fld>
            <a:endParaRPr lang="en-US"/>
          </a:p>
        </p:txBody>
      </p:sp>
      <p:pic>
        <p:nvPicPr>
          <p:cNvPr id="2" name="Picture 2" descr="ScRNASeqSnap repository logo">
            <a:extLst>
              <a:ext uri="{FF2B5EF4-FFF2-40B4-BE49-F238E27FC236}">
                <a16:creationId xmlns:a16="http://schemas.microsoft.com/office/drawing/2014/main" id="{05E9ADE4-49FE-98F0-1E13-DC3B185D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40123C-179E-4873-F5E0-DAA8E515A5A6}"/>
              </a:ext>
            </a:extLst>
          </p:cNvPr>
          <p:cNvSpPr txBox="1"/>
          <p:nvPr/>
        </p:nvSpPr>
        <p:spPr>
          <a:xfrm>
            <a:off x="1150160" y="2365212"/>
            <a:ext cx="12680140" cy="577850"/>
          </a:xfrm>
          <a:prstGeom prst="rect">
            <a:avLst/>
          </a:prstGeom>
          <a:noFill/>
        </p:spPr>
        <p:txBody>
          <a:bodyPr wrap="square">
            <a:spAutoFit/>
          </a:bodyPr>
          <a:lstStyle/>
          <a:p>
            <a:pPr lvl="1">
              <a:lnSpc>
                <a:spcPct val="150000"/>
              </a:lnSpc>
            </a:pPr>
            <a:r>
              <a:rPr lang="en-US" sz="2400" dirty="0"/>
              <a:t>description="Pipeline for cluster cell calling and gene marker analysis.", required=True</a:t>
            </a:r>
          </a:p>
        </p:txBody>
      </p:sp>
      <p:pic>
        <p:nvPicPr>
          <p:cNvPr id="5" name="Picture 4" descr="A screenshot of a computer&#10;&#10;Description automatically generated">
            <a:extLst>
              <a:ext uri="{FF2B5EF4-FFF2-40B4-BE49-F238E27FC236}">
                <a16:creationId xmlns:a16="http://schemas.microsoft.com/office/drawing/2014/main" id="{DF9702D1-3DAD-D5B5-A79D-0A4A079D91AB}"/>
              </a:ext>
            </a:extLst>
          </p:cNvPr>
          <p:cNvPicPr>
            <a:picLocks noChangeAspect="1"/>
          </p:cNvPicPr>
          <p:nvPr/>
        </p:nvPicPr>
        <p:blipFill>
          <a:blip r:embed="rId4"/>
          <a:srcRect r="4239" b="19451"/>
          <a:stretch/>
        </p:blipFill>
        <p:spPr>
          <a:xfrm>
            <a:off x="4439986" y="3495601"/>
            <a:ext cx="10156656" cy="5848939"/>
          </a:xfrm>
          <a:prstGeom prst="rect">
            <a:avLst/>
          </a:prstGeom>
        </p:spPr>
      </p:pic>
      <p:sp>
        <p:nvSpPr>
          <p:cNvPr id="6" name="Rounded Rectangle 5">
            <a:extLst>
              <a:ext uri="{FF2B5EF4-FFF2-40B4-BE49-F238E27FC236}">
                <a16:creationId xmlns:a16="http://schemas.microsoft.com/office/drawing/2014/main" id="{21D2550C-D8A2-A6E4-3E8B-78C16BB1DD20}"/>
              </a:ext>
            </a:extLst>
          </p:cNvPr>
          <p:cNvSpPr/>
          <p:nvPr/>
        </p:nvSpPr>
        <p:spPr>
          <a:xfrm flipV="1">
            <a:off x="7922294" y="4809106"/>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ED0E675-37D1-8A30-4494-C8AB15EEE9A6}"/>
              </a:ext>
            </a:extLst>
          </p:cNvPr>
          <p:cNvSpPr/>
          <p:nvPr/>
        </p:nvSpPr>
        <p:spPr>
          <a:xfrm flipV="1">
            <a:off x="7954379" y="7381612"/>
            <a:ext cx="3500617" cy="115278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547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FFC7-F11E-2A54-D877-53DF1BF651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586E314-D6FF-29FC-8C84-D00064F00047}"/>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BBF2A1B8-7A6F-3145-8F3C-ACE6E7337F2E}"/>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43</a:t>
            </a:fld>
            <a:endParaRPr lang="en-US"/>
          </a:p>
        </p:txBody>
      </p:sp>
      <p:pic>
        <p:nvPicPr>
          <p:cNvPr id="2" name="Picture 2" descr="ScRNASeqSnap repository logo">
            <a:extLst>
              <a:ext uri="{FF2B5EF4-FFF2-40B4-BE49-F238E27FC236}">
                <a16:creationId xmlns:a16="http://schemas.microsoft.com/office/drawing/2014/main" id="{B0FB7789-99B0-EEE8-ECAB-78CBA7D3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0924F9A-B7F6-FB2A-5441-74E1CC452658}"/>
              </a:ext>
            </a:extLst>
          </p:cNvPr>
          <p:cNvPicPr>
            <a:picLocks noChangeAspect="1"/>
          </p:cNvPicPr>
          <p:nvPr/>
        </p:nvPicPr>
        <p:blipFill>
          <a:blip r:embed="rId4"/>
          <a:srcRect b="2996"/>
          <a:stretch/>
        </p:blipFill>
        <p:spPr>
          <a:xfrm>
            <a:off x="4534968" y="2180231"/>
            <a:ext cx="9218064" cy="7412948"/>
          </a:xfrm>
          <a:prstGeom prst="rect">
            <a:avLst/>
          </a:prstGeom>
        </p:spPr>
      </p:pic>
    </p:spTree>
    <p:extLst>
      <p:ext uri="{BB962C8B-B14F-4D97-AF65-F5344CB8AC3E}">
        <p14:creationId xmlns:p14="http://schemas.microsoft.com/office/powerpoint/2010/main" val="3151317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29FB-4DDB-9852-A7E2-AF8BC9625B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1252184-8595-9BB7-0FE5-7B208F66EE04}"/>
              </a:ext>
            </a:extLst>
          </p:cNvPr>
          <p:cNvSpPr>
            <a:spLocks noGrp="1"/>
          </p:cNvSpPr>
          <p:nvPr>
            <p:ph type="title"/>
          </p:nvPr>
        </p:nvSpPr>
        <p:spPr>
          <a:xfrm>
            <a:off x="685800" y="548641"/>
            <a:ext cx="16878300" cy="1402990"/>
          </a:xfrm>
        </p:spPr>
        <p:txBody>
          <a:bodyPr/>
          <a:lstStyle/>
          <a:p>
            <a:r>
              <a:rPr lang="en-US" sz="3600" dirty="0"/>
              <a:t>`cluster-cell-calling` module</a:t>
            </a:r>
          </a:p>
        </p:txBody>
      </p:sp>
      <p:sp>
        <p:nvSpPr>
          <p:cNvPr id="12" name="Slide Number Placeholder 3">
            <a:extLst>
              <a:ext uri="{FF2B5EF4-FFF2-40B4-BE49-F238E27FC236}">
                <a16:creationId xmlns:a16="http://schemas.microsoft.com/office/drawing/2014/main" id="{F913B273-C5F7-317C-7E9A-01C22A4D1D6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44</a:t>
            </a:fld>
            <a:endParaRPr lang="en-US"/>
          </a:p>
        </p:txBody>
      </p:sp>
      <p:pic>
        <p:nvPicPr>
          <p:cNvPr id="2" name="Picture 2" descr="ScRNASeqSnap repository logo">
            <a:extLst>
              <a:ext uri="{FF2B5EF4-FFF2-40B4-BE49-F238E27FC236}">
                <a16:creationId xmlns:a16="http://schemas.microsoft.com/office/drawing/2014/main" id="{6C32A910-A5BB-C73A-B7D9-2EAFBFEE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95956AA-786A-909A-0BF8-B8CCC6BA7636}"/>
              </a:ext>
            </a:extLst>
          </p:cNvPr>
          <p:cNvGraphicFramePr>
            <a:graphicFrameLocks noGrp="1"/>
          </p:cNvGraphicFramePr>
          <p:nvPr>
            <p:extLst>
              <p:ext uri="{D42A27DB-BD31-4B8C-83A1-F6EECF244321}">
                <p14:modId xmlns:p14="http://schemas.microsoft.com/office/powerpoint/2010/main" val="2146221992"/>
              </p:ext>
            </p:extLst>
          </p:nvPr>
        </p:nvGraphicFramePr>
        <p:xfrm>
          <a:off x="2874205" y="3451921"/>
          <a:ext cx="12501490" cy="24079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3563531">
                  <a:extLst>
                    <a:ext uri="{9D8B030D-6E8A-4147-A177-3AD203B41FA5}">
                      <a16:colId xmlns:a16="http://schemas.microsoft.com/office/drawing/2014/main" val="4175033574"/>
                    </a:ext>
                  </a:extLst>
                </a:gridCol>
                <a:gridCol w="8566484">
                  <a:extLst>
                    <a:ext uri="{9D8B030D-6E8A-4147-A177-3AD203B41FA5}">
                      <a16:colId xmlns:a16="http://schemas.microsoft.com/office/drawing/2014/main" val="345869976"/>
                    </a:ext>
                  </a:extLst>
                </a:gridCol>
              </a:tblGrid>
              <a:tr h="416755">
                <a:tc>
                  <a:txBody>
                    <a:bodyPr/>
                    <a:lstStyle/>
                    <a:p>
                      <a:pPr algn="ctr"/>
                      <a:r>
                        <a:rPr lang="en-US" sz="28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cluster-cell-calling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To cluster the cells under different resolutions to define granularity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srgbClr val="000000"/>
                          </a:solidFill>
                          <a:effectLst/>
                          <a:uLnTx/>
                          <a:uFillTx/>
                        </a:rPr>
                        <a:t>find-markers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l">
                        <a:buFontTx/>
                        <a:buNone/>
                      </a:pPr>
                      <a:r>
                        <a:rPr lang="en-US" sz="2800" dirty="0">
                          <a:latin typeface="+mn-lt"/>
                        </a:rPr>
                        <a:t>To find differentially expressed features (cluster biomarkers)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spTree>
    <p:extLst>
      <p:ext uri="{BB962C8B-B14F-4D97-AF65-F5344CB8AC3E}">
        <p14:creationId xmlns:p14="http://schemas.microsoft.com/office/powerpoint/2010/main" val="1359576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5ADF-DF62-08A6-7891-4E1A7669B37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B75461F-614B-A85F-4BAC-CC686357188A}"/>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849CD671-1313-4AAD-5C42-486FB64D3EB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45</a:t>
            </a:fld>
            <a:endParaRPr lang="en-US"/>
          </a:p>
        </p:txBody>
      </p:sp>
      <p:pic>
        <p:nvPicPr>
          <p:cNvPr id="2" name="Picture 2" descr="ScRNASeqSnap repository logo">
            <a:extLst>
              <a:ext uri="{FF2B5EF4-FFF2-40B4-BE49-F238E27FC236}">
                <a16:creationId xmlns:a16="http://schemas.microsoft.com/office/drawing/2014/main" id="{6B59B92F-F951-F584-E727-93D6B9E9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6F7F0-A0F2-D732-BF8B-950E98764648}"/>
              </a:ext>
            </a:extLst>
          </p:cNvPr>
          <p:cNvSpPr txBox="1"/>
          <p:nvPr/>
        </p:nvSpPr>
        <p:spPr>
          <a:xfrm>
            <a:off x="1150160" y="2381945"/>
            <a:ext cx="15565714" cy="577850"/>
          </a:xfrm>
          <a:prstGeom prst="rect">
            <a:avLst/>
          </a:prstGeom>
          <a:noFill/>
        </p:spPr>
        <p:txBody>
          <a:bodyPr wrap="square">
            <a:spAutoFit/>
          </a:bodyPr>
          <a:lstStyle/>
          <a:p>
            <a:pPr lvl="1">
              <a:lnSpc>
                <a:spcPct val="150000"/>
              </a:lnSpc>
            </a:pPr>
            <a:r>
              <a:rPr lang="en-US" sz="2400" dirty="0"/>
              <a:t>description="To remove clusters and repeat steps (4) and (5), e.g. for PDX experiments.", required=False</a:t>
            </a:r>
          </a:p>
        </p:txBody>
      </p:sp>
      <p:pic>
        <p:nvPicPr>
          <p:cNvPr id="4" name="Picture 3" descr="A screenshot of a computer&#10;&#10;Description automatically generated">
            <a:extLst>
              <a:ext uri="{FF2B5EF4-FFF2-40B4-BE49-F238E27FC236}">
                <a16:creationId xmlns:a16="http://schemas.microsoft.com/office/drawing/2014/main" id="{8B5073E1-0A54-E011-BE7D-083EC984C7CF}"/>
              </a:ext>
            </a:extLst>
          </p:cNvPr>
          <p:cNvPicPr>
            <a:picLocks noChangeAspect="1"/>
          </p:cNvPicPr>
          <p:nvPr/>
        </p:nvPicPr>
        <p:blipFill>
          <a:blip r:embed="rId4"/>
          <a:stretch>
            <a:fillRect/>
          </a:stretch>
        </p:blipFill>
        <p:spPr>
          <a:xfrm>
            <a:off x="4383839" y="3390109"/>
            <a:ext cx="9877593" cy="5993003"/>
          </a:xfrm>
          <a:prstGeom prst="rect">
            <a:avLst/>
          </a:prstGeom>
        </p:spPr>
      </p:pic>
      <p:sp>
        <p:nvSpPr>
          <p:cNvPr id="5" name="Rounded Rectangle 4">
            <a:extLst>
              <a:ext uri="{FF2B5EF4-FFF2-40B4-BE49-F238E27FC236}">
                <a16:creationId xmlns:a16="http://schemas.microsoft.com/office/drawing/2014/main" id="{62F1D193-C063-68BF-C4CB-A01F71A6B288}"/>
              </a:ext>
            </a:extLst>
          </p:cNvPr>
          <p:cNvSpPr/>
          <p:nvPr/>
        </p:nvSpPr>
        <p:spPr>
          <a:xfrm flipV="1">
            <a:off x="8800858" y="5738397"/>
            <a:ext cx="1900479" cy="300038"/>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C5758B-5508-301E-7249-41B5E53060D3}"/>
              </a:ext>
            </a:extLst>
          </p:cNvPr>
          <p:cNvSpPr/>
          <p:nvPr/>
        </p:nvSpPr>
        <p:spPr>
          <a:xfrm flipV="1">
            <a:off x="8800857" y="8576846"/>
            <a:ext cx="4072181" cy="581441"/>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0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A4FE-89FC-62E0-520F-A48CF352C38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B7345B-AA8F-2B83-D42B-FED3802A56CF}"/>
              </a:ext>
            </a:extLst>
          </p:cNvPr>
          <p:cNvSpPr>
            <a:spLocks noGrp="1"/>
          </p:cNvSpPr>
          <p:nvPr>
            <p:ph type="title"/>
          </p:nvPr>
        </p:nvSpPr>
        <p:spPr>
          <a:xfrm>
            <a:off x="685800" y="548641"/>
            <a:ext cx="16878300" cy="1402990"/>
          </a:xfrm>
        </p:spPr>
        <p:txBody>
          <a:bodyPr/>
          <a:lstStyle/>
          <a:p>
            <a:r>
              <a:rPr lang="en-US" sz="3600" dirty="0"/>
              <a:t>`cell-contamination-removal-analysis` module - optional</a:t>
            </a:r>
          </a:p>
        </p:txBody>
      </p:sp>
      <p:sp>
        <p:nvSpPr>
          <p:cNvPr id="12" name="Slide Number Placeholder 3">
            <a:extLst>
              <a:ext uri="{FF2B5EF4-FFF2-40B4-BE49-F238E27FC236}">
                <a16:creationId xmlns:a16="http://schemas.microsoft.com/office/drawing/2014/main" id="{36027CF1-934E-DDFE-1260-7BE7205E2DB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46</a:t>
            </a:fld>
            <a:endParaRPr lang="en-US"/>
          </a:p>
        </p:txBody>
      </p:sp>
      <p:pic>
        <p:nvPicPr>
          <p:cNvPr id="2" name="Picture 2" descr="ScRNASeqSnap repository logo">
            <a:extLst>
              <a:ext uri="{FF2B5EF4-FFF2-40B4-BE49-F238E27FC236}">
                <a16:creationId xmlns:a16="http://schemas.microsoft.com/office/drawing/2014/main" id="{A5FEA87F-575C-C84E-3416-1B2E477CD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09FE6727-5621-E33F-E1F5-DDF9FDBF3FAC}"/>
              </a:ext>
            </a:extLst>
          </p:cNvPr>
          <p:cNvPicPr>
            <a:picLocks noChangeAspect="1"/>
          </p:cNvPicPr>
          <p:nvPr/>
        </p:nvPicPr>
        <p:blipFill>
          <a:blip r:embed="rId4"/>
          <a:stretch>
            <a:fillRect/>
          </a:stretch>
        </p:blipFill>
        <p:spPr>
          <a:xfrm>
            <a:off x="4018046" y="2180231"/>
            <a:ext cx="10251908" cy="7409091"/>
          </a:xfrm>
          <a:prstGeom prst="rect">
            <a:avLst/>
          </a:prstGeom>
        </p:spPr>
      </p:pic>
    </p:spTree>
    <p:extLst>
      <p:ext uri="{BB962C8B-B14F-4D97-AF65-F5344CB8AC3E}">
        <p14:creationId xmlns:p14="http://schemas.microsoft.com/office/powerpoint/2010/main" val="2330280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19FD-6264-CD9F-FEC5-E72B673608A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476B710-7E57-FF58-75E7-588566639241}"/>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E52BE2DD-3DB2-3AC7-33EC-07A249968584}"/>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47</a:t>
            </a:fld>
            <a:endParaRPr lang="en-US"/>
          </a:p>
        </p:txBody>
      </p:sp>
      <p:pic>
        <p:nvPicPr>
          <p:cNvPr id="2" name="Picture 2" descr="ScRNASeqSnap repository logo">
            <a:extLst>
              <a:ext uri="{FF2B5EF4-FFF2-40B4-BE49-F238E27FC236}">
                <a16:creationId xmlns:a16="http://schemas.microsoft.com/office/drawing/2014/main" id="{EB1E5CC6-18F3-7B00-A733-211EA74FE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25B8D1-E761-0928-1B1E-255B40E6BE1E}"/>
              </a:ext>
            </a:extLst>
          </p:cNvPr>
          <p:cNvSpPr txBox="1"/>
          <p:nvPr/>
        </p:nvSpPr>
        <p:spPr>
          <a:xfrm>
            <a:off x="1150160" y="2494240"/>
            <a:ext cx="12680140" cy="577850"/>
          </a:xfrm>
          <a:prstGeom prst="rect">
            <a:avLst/>
          </a:prstGeom>
          <a:noFill/>
        </p:spPr>
        <p:txBody>
          <a:bodyPr wrap="square">
            <a:spAutoFit/>
          </a:bodyPr>
          <a:lstStyle/>
          <a:p>
            <a:pPr lvl="1">
              <a:lnSpc>
                <a:spcPct val="150000"/>
              </a:lnSpc>
            </a:pPr>
            <a:r>
              <a:rPr lang="en-US" sz="2400" dirty="0"/>
              <a:t>description="Pipeline for annotating cell types.", required=True</a:t>
            </a:r>
          </a:p>
        </p:txBody>
      </p:sp>
      <p:pic>
        <p:nvPicPr>
          <p:cNvPr id="4" name="Picture 3" descr="A screenshot of a computer&#10;&#10;Description automatically generated">
            <a:extLst>
              <a:ext uri="{FF2B5EF4-FFF2-40B4-BE49-F238E27FC236}">
                <a16:creationId xmlns:a16="http://schemas.microsoft.com/office/drawing/2014/main" id="{675B9079-7EA0-63C5-598B-805064F4FE8D}"/>
              </a:ext>
            </a:extLst>
          </p:cNvPr>
          <p:cNvPicPr>
            <a:picLocks noChangeAspect="1"/>
          </p:cNvPicPr>
          <p:nvPr/>
        </p:nvPicPr>
        <p:blipFill>
          <a:blip r:embed="rId4"/>
          <a:srcRect b="14905"/>
          <a:stretch/>
        </p:blipFill>
        <p:spPr>
          <a:xfrm>
            <a:off x="2918575" y="3614699"/>
            <a:ext cx="13991638" cy="5067968"/>
          </a:xfrm>
          <a:prstGeom prst="rect">
            <a:avLst/>
          </a:prstGeom>
        </p:spPr>
      </p:pic>
      <p:sp>
        <p:nvSpPr>
          <p:cNvPr id="5" name="Rounded Rectangle 4">
            <a:extLst>
              <a:ext uri="{FF2B5EF4-FFF2-40B4-BE49-F238E27FC236}">
                <a16:creationId xmlns:a16="http://schemas.microsoft.com/office/drawing/2014/main" id="{5F834033-E1B6-D7E5-1876-0D1E0A0E7AF3}"/>
              </a:ext>
            </a:extLst>
          </p:cNvPr>
          <p:cNvSpPr/>
          <p:nvPr/>
        </p:nvSpPr>
        <p:spPr>
          <a:xfrm flipV="1">
            <a:off x="8804860" y="5143500"/>
            <a:ext cx="1991728" cy="417537"/>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297653-8ECB-1B9E-31DC-01A700C70D57}"/>
              </a:ext>
            </a:extLst>
          </p:cNvPr>
          <p:cNvSpPr/>
          <p:nvPr/>
        </p:nvSpPr>
        <p:spPr>
          <a:xfrm flipV="1">
            <a:off x="8804860" y="7363325"/>
            <a:ext cx="3500617" cy="80912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111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53AB-D1AD-2495-954C-24EA6945646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74C919-0C77-5BC1-8670-F8DC0DD47DC3}"/>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8F64546F-9B1C-AC8D-3115-83CBFAFE24E2}"/>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48</a:t>
            </a:fld>
            <a:endParaRPr lang="en-US"/>
          </a:p>
        </p:txBody>
      </p:sp>
      <p:pic>
        <p:nvPicPr>
          <p:cNvPr id="2" name="Picture 2" descr="ScRNASeqSnap repository logo">
            <a:extLst>
              <a:ext uri="{FF2B5EF4-FFF2-40B4-BE49-F238E27FC236}">
                <a16:creationId xmlns:a16="http://schemas.microsoft.com/office/drawing/2014/main" id="{BF26C079-48DE-1926-BE68-FC5FFE1E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0C286BBA-894F-C946-D39C-3D56C54235A9}"/>
              </a:ext>
            </a:extLst>
          </p:cNvPr>
          <p:cNvPicPr>
            <a:picLocks noChangeAspect="1"/>
          </p:cNvPicPr>
          <p:nvPr/>
        </p:nvPicPr>
        <p:blipFill>
          <a:blip r:embed="rId4"/>
          <a:srcRect b="11958"/>
          <a:stretch/>
        </p:blipFill>
        <p:spPr>
          <a:xfrm>
            <a:off x="3944746" y="2227110"/>
            <a:ext cx="10360408" cy="7540942"/>
          </a:xfrm>
          <a:prstGeom prst="rect">
            <a:avLst/>
          </a:prstGeom>
        </p:spPr>
      </p:pic>
    </p:spTree>
    <p:extLst>
      <p:ext uri="{BB962C8B-B14F-4D97-AF65-F5344CB8AC3E}">
        <p14:creationId xmlns:p14="http://schemas.microsoft.com/office/powerpoint/2010/main" val="4182763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97F2D-9F87-36CB-CDEA-B56164AB1B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745CE5-91C7-ECF2-FACD-13DFF59C55EB}"/>
              </a:ext>
            </a:extLst>
          </p:cNvPr>
          <p:cNvSpPr>
            <a:spLocks noGrp="1"/>
          </p:cNvSpPr>
          <p:nvPr>
            <p:ph type="title"/>
          </p:nvPr>
        </p:nvSpPr>
        <p:spPr>
          <a:xfrm>
            <a:off x="685800" y="548641"/>
            <a:ext cx="16878300" cy="1402990"/>
          </a:xfrm>
        </p:spPr>
        <p:txBody>
          <a:bodyPr/>
          <a:lstStyle/>
          <a:p>
            <a:r>
              <a:rPr lang="en-US" sz="3600" dirty="0"/>
              <a:t>`cell-types-annotation` module</a:t>
            </a:r>
          </a:p>
        </p:txBody>
      </p:sp>
      <p:sp>
        <p:nvSpPr>
          <p:cNvPr id="12" name="Slide Number Placeholder 3">
            <a:extLst>
              <a:ext uri="{FF2B5EF4-FFF2-40B4-BE49-F238E27FC236}">
                <a16:creationId xmlns:a16="http://schemas.microsoft.com/office/drawing/2014/main" id="{61FBC26A-1433-56F1-9732-9C4522F1FE1C}"/>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49</a:t>
            </a:fld>
            <a:endParaRPr lang="en-US"/>
          </a:p>
        </p:txBody>
      </p:sp>
      <p:pic>
        <p:nvPicPr>
          <p:cNvPr id="2" name="Picture 2" descr="ScRNASeqSnap repository logo">
            <a:extLst>
              <a:ext uri="{FF2B5EF4-FFF2-40B4-BE49-F238E27FC236}">
                <a16:creationId xmlns:a16="http://schemas.microsoft.com/office/drawing/2014/main" id="{AAFBC124-3C23-B23A-1D39-C51EE761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29B77FB-6B97-5009-2FE0-32C7D413D25D}"/>
              </a:ext>
            </a:extLst>
          </p:cNvPr>
          <p:cNvGraphicFramePr>
            <a:graphicFrameLocks noGrp="1"/>
          </p:cNvGraphicFramePr>
          <p:nvPr>
            <p:extLst>
              <p:ext uri="{D42A27DB-BD31-4B8C-83A1-F6EECF244321}">
                <p14:modId xmlns:p14="http://schemas.microsoft.com/office/powerpoint/2010/main" val="4046840681"/>
              </p:ext>
            </p:extLst>
          </p:nvPr>
        </p:nvGraphicFramePr>
        <p:xfrm>
          <a:off x="1614521" y="3638473"/>
          <a:ext cx="14997953" cy="2712720"/>
        </p:xfrm>
        <a:graphic>
          <a:graphicData uri="http://schemas.openxmlformats.org/drawingml/2006/table">
            <a:tbl>
              <a:tblPr firstRow="1" bandRow="1">
                <a:tableStyleId>{2D5ABB26-0587-4C30-8999-92F81FD0307C}</a:tableStyleId>
              </a:tblPr>
              <a:tblGrid>
                <a:gridCol w="371475">
                  <a:extLst>
                    <a:ext uri="{9D8B030D-6E8A-4147-A177-3AD203B41FA5}">
                      <a16:colId xmlns:a16="http://schemas.microsoft.com/office/drawing/2014/main" val="2427024166"/>
                    </a:ext>
                  </a:extLst>
                </a:gridCol>
                <a:gridCol w="6958352">
                  <a:extLst>
                    <a:ext uri="{9D8B030D-6E8A-4147-A177-3AD203B41FA5}">
                      <a16:colId xmlns:a16="http://schemas.microsoft.com/office/drawing/2014/main" val="4175033574"/>
                    </a:ext>
                  </a:extLst>
                </a:gridCol>
                <a:gridCol w="7668126">
                  <a:extLst>
                    <a:ext uri="{9D8B030D-6E8A-4147-A177-3AD203B41FA5}">
                      <a16:colId xmlns:a16="http://schemas.microsoft.com/office/drawing/2014/main" val="345869976"/>
                    </a:ext>
                  </a:extLst>
                </a:gridCol>
              </a:tblGrid>
              <a:tr h="418235">
                <a:tc>
                  <a:txBody>
                    <a:bodyPr/>
                    <a:lstStyle/>
                    <a:p>
                      <a:pPr algn="ctr"/>
                      <a:r>
                        <a:rPr lang="en-US" sz="3200"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steps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aim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1916"/>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-broad</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2117191"/>
                  </a:ext>
                </a:extLst>
              </a:tr>
              <a:tr h="36576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2</a:t>
                      </a:r>
                    </a:p>
                  </a:txBody>
                  <a:tcPr>
                    <a:lnB w="12700" cap="flat" cmpd="sng" algn="ctr">
                      <a:solidFill>
                        <a:schemeClr val="tx1"/>
                      </a:solidFill>
                      <a:prstDash val="solid"/>
                      <a:round/>
                      <a:headEnd type="none" w="med" len="med"/>
                      <a:tailEnd type="none" w="med" len="med"/>
                    </a:lnB>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rPr>
                        <a:t>cell-types-annotation-</a:t>
                      </a:r>
                      <a:r>
                        <a:rPr kumimoji="0" lang="en-US" sz="3200" b="0" u="none" strike="noStrike" kern="1200" cap="none" spc="0" normalizeH="0" baseline="0" noProof="0" dirty="0" err="1">
                          <a:ln>
                            <a:noFill/>
                          </a:ln>
                          <a:solidFill>
                            <a:srgbClr val="000000"/>
                          </a:solidFill>
                          <a:effectLst/>
                          <a:uLnTx/>
                          <a:uFillTx/>
                        </a:rPr>
                        <a:t>SingleR</a:t>
                      </a:r>
                      <a:r>
                        <a:rPr kumimoji="0" lang="en-US" sz="3200" b="0" u="none" strike="noStrike" kern="1200" cap="none" spc="0" normalizeH="0" baseline="0" noProof="0" dirty="0">
                          <a:ln>
                            <a:noFill/>
                          </a:ln>
                          <a:solidFill>
                            <a:srgbClr val="000000"/>
                          </a:solidFill>
                          <a:effectLst/>
                          <a:uLnTx/>
                          <a:uFillTx/>
                        </a:rPr>
                        <a:t>-fine</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To identify cell types by using </a:t>
                      </a:r>
                      <a:r>
                        <a:rPr kumimoji="0" lang="en-US" sz="3200" b="0" i="0" u="none" strike="noStrike" kern="1200" cap="none" spc="0" normalizeH="0" baseline="0" noProof="0" dirty="0" err="1">
                          <a:ln>
                            <a:noFill/>
                          </a:ln>
                          <a:solidFill>
                            <a:srgbClr val="000000"/>
                          </a:solidFill>
                          <a:effectLst/>
                          <a:uLnTx/>
                          <a:uFillTx/>
                          <a:latin typeface="+mn-lt"/>
                          <a:ea typeface="+mn-ea"/>
                          <a:cs typeface="+mn-cs"/>
                        </a:rPr>
                        <a:t>SingleR</a:t>
                      </a:r>
                      <a:r>
                        <a:rPr kumimoji="0" lang="en-US" sz="3200" b="0" i="0" u="none" strike="noStrike" kern="1200" cap="none" spc="0" normalizeH="0" baseline="0" noProof="0" dirty="0">
                          <a:ln>
                            <a:noFill/>
                          </a:ln>
                          <a:solidFill>
                            <a:srgbClr val="000000"/>
                          </a:solidFill>
                          <a:effectLst/>
                          <a:uLnTx/>
                          <a:uFillTx/>
                          <a:latin typeface="+mn-lt"/>
                          <a:ea typeface="+mn-ea"/>
                          <a:cs typeface="+mn-cs"/>
                        </a:rPr>
                        <a:t> and </a:t>
                      </a:r>
                      <a:r>
                        <a:rPr kumimoji="0" lang="en-US" sz="3200" b="0" i="0" u="none" strike="noStrike" kern="1200" cap="none" spc="0" normalizeH="0" baseline="0" noProof="0" dirty="0" err="1">
                          <a:ln>
                            <a:noFill/>
                          </a:ln>
                          <a:solidFill>
                            <a:srgbClr val="000000"/>
                          </a:solidFill>
                          <a:effectLst/>
                          <a:uLnTx/>
                          <a:uFillTx/>
                          <a:latin typeface="+mn-lt"/>
                          <a:ea typeface="+mn-ea"/>
                          <a:cs typeface="+mn-cs"/>
                        </a:rPr>
                        <a:t>celldex</a:t>
                      </a:r>
                      <a:r>
                        <a:rPr kumimoji="0" lang="en-US" sz="3200" b="0" i="0" u="none" strike="noStrike" kern="1200" cap="none" spc="0" normalizeH="0" baseline="0" noProof="0" dirty="0">
                          <a:ln>
                            <a:noFill/>
                          </a:ln>
                          <a:solidFill>
                            <a:srgbClr val="000000"/>
                          </a:solidFill>
                          <a:effectLst/>
                          <a:uLnTx/>
                          <a:uFillTx/>
                          <a:latin typeface="+mn-lt"/>
                          <a:ea typeface="+mn-ea"/>
                          <a:cs typeface="+mn-cs"/>
                        </a:rPr>
                        <a:t> database and run diagnostics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1083"/>
                  </a:ext>
                </a:extLst>
              </a:tr>
            </a:tbl>
          </a:graphicData>
        </a:graphic>
      </p:graphicFrame>
      <p:pic>
        <p:nvPicPr>
          <p:cNvPr id="4" name="Picture 3" descr="Demo Royalty-Free Images, Stock Photos &amp; Pictures | Shutterstock">
            <a:extLst>
              <a:ext uri="{FF2B5EF4-FFF2-40B4-BE49-F238E27FC236}">
                <a16:creationId xmlns:a16="http://schemas.microsoft.com/office/drawing/2014/main" id="{6FDB0A7C-3D4A-BA35-7111-DC13CF48393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8046" y="7678143"/>
            <a:ext cx="3029954" cy="201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5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83C24C-58C6-F554-AE22-6A9BC2252497}"/>
              </a:ext>
            </a:extLst>
          </p:cNvPr>
          <p:cNvSpPr>
            <a:spLocks noGrp="1"/>
          </p:cNvSpPr>
          <p:nvPr>
            <p:ph type="title"/>
          </p:nvPr>
        </p:nvSpPr>
        <p:spPr>
          <a:xfrm>
            <a:off x="685800" y="548641"/>
            <a:ext cx="16878300" cy="1402990"/>
          </a:xfrm>
        </p:spPr>
        <p:txBody>
          <a:bodyPr/>
          <a:lstStyle/>
          <a:p>
            <a:r>
              <a:rPr lang="en-US" sz="3600" dirty="0"/>
              <a:t>Single cell RNA Seq Snap workflow (</a:t>
            </a:r>
            <a:r>
              <a:rPr lang="en-US" sz="3600" dirty="0" err="1"/>
              <a:t>ScRNASeqSnap</a:t>
            </a:r>
            <a:r>
              <a:rPr lang="en-US" sz="3600" dirty="0"/>
              <a:t>)</a:t>
            </a: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81D7FB0-2170-1F36-140F-05EECED25F6E}"/>
              </a:ext>
            </a:extLst>
          </p:cNvPr>
          <p:cNvSpPr txBox="1"/>
          <p:nvPr/>
        </p:nvSpPr>
        <p:spPr>
          <a:xfrm>
            <a:off x="1363864" y="3049633"/>
            <a:ext cx="16200236" cy="4161717"/>
          </a:xfrm>
          <a:prstGeom prst="rect">
            <a:avLst/>
          </a:prstGeom>
          <a:noFill/>
        </p:spPr>
        <p:txBody>
          <a:bodyPr wrap="square">
            <a:spAutoFit/>
          </a:bodyPr>
          <a:lstStyle/>
          <a:p>
            <a:pPr rtl="0" fontAlgn="base">
              <a:lnSpc>
                <a:spcPct val="150000"/>
              </a:lnSpc>
              <a:spcBef>
                <a:spcPts val="0"/>
              </a:spcBef>
              <a:spcAft>
                <a:spcPts val="0"/>
              </a:spcAft>
            </a:pPr>
            <a:r>
              <a:rPr lang="en-US" sz="2800" i="0" u="none" strike="noStrike" dirty="0">
                <a:effectLst/>
              </a:rPr>
              <a:t>🚀 </a:t>
            </a:r>
            <a:r>
              <a:rPr lang="en-US" sz="3000" dirty="0"/>
              <a:t>A</a:t>
            </a:r>
            <a:r>
              <a:rPr lang="en-US" sz="3000" i="0" u="none" strike="noStrike" dirty="0">
                <a:effectLst/>
              </a:rPr>
              <a:t>utomated suite of analysis modules for upstream and downstream analyses </a:t>
            </a:r>
          </a:p>
          <a:p>
            <a:pPr rtl="0" fontAlgn="base">
              <a:lnSpc>
                <a:spcPct val="150000"/>
              </a:lnSpc>
              <a:spcBef>
                <a:spcPts val="0"/>
              </a:spcBef>
              <a:spcAft>
                <a:spcPts val="0"/>
              </a:spcAft>
            </a:pPr>
            <a:r>
              <a:rPr lang="en-US" sz="3000" i="0" u="none" strike="noStrike" dirty="0">
                <a:effectLst/>
              </a:rPr>
              <a:t>🧬 </a:t>
            </a:r>
            <a:r>
              <a:rPr lang="en-US" sz="3000" i="0" u="none" strike="noStrike" dirty="0" err="1">
                <a:effectLst/>
              </a:rPr>
              <a:t>sc</a:t>
            </a:r>
            <a:r>
              <a:rPr lang="en-US" sz="3000" i="0" u="none" strike="noStrike" dirty="0">
                <a:effectLst/>
              </a:rPr>
              <a:t>/snRNA data analysis from 10X sequencing technology for non-hashed experiments</a:t>
            </a:r>
          </a:p>
          <a:p>
            <a:pPr rtl="0" fontAlgn="base">
              <a:lnSpc>
                <a:spcPct val="150000"/>
              </a:lnSpc>
              <a:spcBef>
                <a:spcPts val="0"/>
              </a:spcBef>
              <a:spcAft>
                <a:spcPts val="0"/>
              </a:spcAft>
            </a:pPr>
            <a:r>
              <a:rPr lang="en-US" sz="3000" dirty="0"/>
              <a:t>🎉 </a:t>
            </a:r>
            <a:r>
              <a:rPr lang="en-US" sz="3000" i="0" u="none" strike="noStrike" dirty="0">
                <a:effectLst/>
              </a:rPr>
              <a:t>Human, mouse, and dual index genome experiments</a:t>
            </a:r>
          </a:p>
          <a:p>
            <a:pPr rtl="0" fontAlgn="base">
              <a:lnSpc>
                <a:spcPct val="150000"/>
              </a:lnSpc>
              <a:spcBef>
                <a:spcPts val="0"/>
              </a:spcBef>
              <a:spcAft>
                <a:spcPts val="0"/>
              </a:spcAft>
            </a:pPr>
            <a:r>
              <a:rPr lang="en-US" sz="3000" dirty="0"/>
              <a:t>📝 Thorough and step-by-step documentation on how to use each analysis module</a:t>
            </a:r>
          </a:p>
          <a:p>
            <a:pPr rtl="0" fontAlgn="base">
              <a:lnSpc>
                <a:spcPct val="150000"/>
              </a:lnSpc>
              <a:spcBef>
                <a:spcPts val="0"/>
              </a:spcBef>
              <a:spcAft>
                <a:spcPts val="0"/>
              </a:spcAft>
            </a:pPr>
            <a:r>
              <a:rPr lang="en-US" sz="3000" dirty="0"/>
              <a:t>🐳 Reproducible and replicable results via Docker/singularity</a:t>
            </a:r>
          </a:p>
          <a:p>
            <a:pPr rtl="0" fontAlgn="base">
              <a:lnSpc>
                <a:spcPct val="150000"/>
              </a:lnSpc>
              <a:spcBef>
                <a:spcPts val="0"/>
              </a:spcBef>
              <a:spcAft>
                <a:spcPts val="0"/>
              </a:spcAft>
            </a:pPr>
            <a:r>
              <a:rPr lang="en-US" sz="3000" i="0" u="none" strike="noStrike" dirty="0">
                <a:effectLst/>
              </a:rPr>
              <a:t>     Publicly available at </a:t>
            </a:r>
            <a:r>
              <a:rPr lang="en-US" sz="3000" i="0" u="none" strike="noStrike" dirty="0">
                <a:effectLst/>
                <a:hlinkClick r:id="rId3"/>
              </a:rPr>
              <a:t>stjude-dnb-binfcore/sc-rna-seq-snap</a:t>
            </a:r>
            <a:r>
              <a:rPr lang="en-US" sz="3000" i="0" u="none" strike="noStrike" dirty="0">
                <a:effectLst/>
              </a:rPr>
              <a:t> </a:t>
            </a:r>
          </a:p>
        </p:txBody>
      </p:sp>
      <p:pic>
        <p:nvPicPr>
          <p:cNvPr id="5" name="Picture 2">
            <a:extLst>
              <a:ext uri="{FF2B5EF4-FFF2-40B4-BE49-F238E27FC236}">
                <a16:creationId xmlns:a16="http://schemas.microsoft.com/office/drawing/2014/main" id="{8ED55489-EEBA-04D6-F737-EA39E2C22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990" y="6654325"/>
            <a:ext cx="411480"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06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27E8-A790-4A10-ABD8-D5C089B6096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A8C910-895F-5038-5137-95DE0BCF3262}"/>
              </a:ext>
            </a:extLst>
          </p:cNvPr>
          <p:cNvSpPr>
            <a:spLocks noGrp="1"/>
          </p:cNvSpPr>
          <p:nvPr>
            <p:ph type="title"/>
          </p:nvPr>
        </p:nvSpPr>
        <p:spPr>
          <a:xfrm>
            <a:off x="685800" y="548641"/>
            <a:ext cx="16878300" cy="1402990"/>
          </a:xfrm>
        </p:spPr>
        <p:txBody>
          <a:bodyPr/>
          <a:lstStyle/>
          <a:p>
            <a:r>
              <a:rPr lang="en-US" sz="3600" dirty="0"/>
              <a:t>Next steps</a:t>
            </a:r>
          </a:p>
        </p:txBody>
      </p:sp>
      <p:sp>
        <p:nvSpPr>
          <p:cNvPr id="12" name="Slide Number Placeholder 3">
            <a:extLst>
              <a:ext uri="{FF2B5EF4-FFF2-40B4-BE49-F238E27FC236}">
                <a16:creationId xmlns:a16="http://schemas.microsoft.com/office/drawing/2014/main" id="{49EFD3D2-8D2E-42E7-C2EB-FB812816D60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50</a:t>
            </a:fld>
            <a:endParaRPr lang="en-US"/>
          </a:p>
        </p:txBody>
      </p:sp>
      <p:pic>
        <p:nvPicPr>
          <p:cNvPr id="2" name="Picture 2" descr="ScRNASeqSnap repository logo">
            <a:extLst>
              <a:ext uri="{FF2B5EF4-FFF2-40B4-BE49-F238E27FC236}">
                <a16:creationId xmlns:a16="http://schemas.microsoft.com/office/drawing/2014/main" id="{EC701A9A-57C7-9691-0DC0-17FF8AC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A7298D-8428-FBB1-7DCB-44CC6583E15E}"/>
              </a:ext>
            </a:extLst>
          </p:cNvPr>
          <p:cNvSpPr txBox="1"/>
          <p:nvPr/>
        </p:nvSpPr>
        <p:spPr>
          <a:xfrm>
            <a:off x="1364472" y="2865715"/>
            <a:ext cx="14391343" cy="1833643"/>
          </a:xfrm>
          <a:prstGeom prst="rect">
            <a:avLst/>
          </a:prstGeom>
          <a:noFill/>
        </p:spPr>
        <p:txBody>
          <a:bodyPr wrap="square">
            <a:spAutoFit/>
          </a:bodyPr>
          <a:lstStyle/>
          <a:p>
            <a:pPr>
              <a:lnSpc>
                <a:spcPct val="150000"/>
              </a:lnSpc>
            </a:pPr>
            <a:r>
              <a:rPr lang="en-US" sz="2600" dirty="0"/>
              <a:t>🎉  </a:t>
            </a:r>
            <a:r>
              <a:rPr lang="en-US" sz="2600" b="1" dirty="0"/>
              <a:t>Testing phase: code review process</a:t>
            </a:r>
          </a:p>
          <a:p>
            <a:pPr>
              <a:lnSpc>
                <a:spcPct val="150000"/>
              </a:lnSpc>
            </a:pPr>
            <a:r>
              <a:rPr lang="en-US" sz="2600" dirty="0"/>
              <a:t>🐛  Validation phase: Use another one (or more) datasets for validation purposes</a:t>
            </a:r>
          </a:p>
          <a:p>
            <a:pPr>
              <a:lnSpc>
                <a:spcPct val="150000"/>
              </a:lnSpc>
            </a:pPr>
            <a:r>
              <a:rPr lang="en-US" sz="2600" dirty="0"/>
              <a:t>🚀  Launching!</a:t>
            </a:r>
          </a:p>
        </p:txBody>
      </p:sp>
    </p:spTree>
    <p:extLst>
      <p:ext uri="{BB962C8B-B14F-4D97-AF65-F5344CB8AC3E}">
        <p14:creationId xmlns:p14="http://schemas.microsoft.com/office/powerpoint/2010/main" val="4147334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DA40-D1D3-6A9B-0C58-EE950C5BFF0C}"/>
            </a:ext>
          </a:extLst>
        </p:cNvPr>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32978FD-F0DE-2AD2-6D4C-65AA3C519BD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51</a:t>
            </a:fld>
            <a:endParaRPr lang="en-US"/>
          </a:p>
        </p:txBody>
      </p:sp>
      <p:pic>
        <p:nvPicPr>
          <p:cNvPr id="2" name="Picture 2" descr="ScRNASeqSnap repository logo">
            <a:extLst>
              <a:ext uri="{FF2B5EF4-FFF2-40B4-BE49-F238E27FC236}">
                <a16:creationId xmlns:a16="http://schemas.microsoft.com/office/drawing/2014/main" id="{B7E3A5A5-E2E0-F871-F03C-08A34B1E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132EF-CCA9-06DA-C284-1F5A72D8D6E9}"/>
              </a:ext>
            </a:extLst>
          </p:cNvPr>
          <p:cNvSpPr txBox="1"/>
          <p:nvPr/>
        </p:nvSpPr>
        <p:spPr>
          <a:xfrm>
            <a:off x="1150160" y="2712636"/>
            <a:ext cx="13930406" cy="42192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sz="2600" dirty="0"/>
              <a:t>`clone-phylogeny-analysis` module</a:t>
            </a:r>
          </a:p>
          <a:p>
            <a:pPr marL="914400" lvl="1" indent="-457200">
              <a:lnSpc>
                <a:spcPct val="150000"/>
              </a:lnSpc>
              <a:buFont typeface="Arial" panose="020B0604020202020204" pitchFamily="34" charset="0"/>
              <a:buChar char="•"/>
            </a:pPr>
            <a:r>
              <a:rPr lang="en-US" sz="2600" dirty="0"/>
              <a:t>`infer-tumor-microenvironment-analysis` module</a:t>
            </a:r>
          </a:p>
          <a:p>
            <a:pPr marL="914400" lvl="1" indent="-457200">
              <a:lnSpc>
                <a:spcPct val="150000"/>
              </a:lnSpc>
              <a:buFont typeface="Arial" panose="020B0604020202020204" pitchFamily="34" charset="0"/>
              <a:buChar char="•"/>
            </a:pPr>
            <a:r>
              <a:rPr lang="en-US" sz="2600" dirty="0"/>
              <a:t>`differential-expression-analysis` module</a:t>
            </a:r>
          </a:p>
          <a:p>
            <a:pPr marL="914400" lvl="1" indent="-457200">
              <a:lnSpc>
                <a:spcPct val="150000"/>
              </a:lnSpc>
              <a:buFont typeface="Arial" panose="020B0604020202020204" pitchFamily="34" charset="0"/>
              <a:buChar char="•"/>
            </a:pPr>
            <a:r>
              <a:rPr lang="en-US" sz="2600" dirty="0"/>
              <a:t>`trajectories-</a:t>
            </a:r>
            <a:r>
              <a:rPr lang="en-US" sz="2600" dirty="0" err="1"/>
              <a:t>pseudotime</a:t>
            </a:r>
            <a:r>
              <a:rPr lang="en-US" sz="2600" dirty="0"/>
              <a:t>-analysis` module</a:t>
            </a:r>
          </a:p>
          <a:p>
            <a:pPr marL="914400" lvl="1" indent="-457200">
              <a:lnSpc>
                <a:spcPct val="150000"/>
              </a:lnSpc>
              <a:buFont typeface="Arial" panose="020B0604020202020204" pitchFamily="34" charset="0"/>
              <a:buChar char="•"/>
            </a:pPr>
            <a:r>
              <a:rPr lang="en-US" sz="2600" dirty="0"/>
              <a:t>`</a:t>
            </a:r>
            <a:r>
              <a:rPr lang="en-US" sz="2600" dirty="0" err="1"/>
              <a:t>rna</a:t>
            </a:r>
            <a:r>
              <a:rPr lang="en-US" sz="2600" dirty="0"/>
              <a:t>-velocity-analysis` module</a:t>
            </a:r>
          </a:p>
          <a:p>
            <a:pPr marL="914400" lvl="1" indent="-457200">
              <a:lnSpc>
                <a:spcPct val="150000"/>
              </a:lnSpc>
              <a:buFont typeface="Arial" panose="020B0604020202020204" pitchFamily="34" charset="0"/>
              <a:buChar char="•"/>
            </a:pPr>
            <a:r>
              <a:rPr lang="en-US" sz="2600" dirty="0"/>
              <a:t>`cell-types-annotation` module: using custom atlas reference or gene signature score</a:t>
            </a:r>
          </a:p>
          <a:p>
            <a:pPr marL="914400" lvl="1" indent="-457200">
              <a:lnSpc>
                <a:spcPct val="150000"/>
              </a:lnSpc>
              <a:buFont typeface="Arial" panose="020B0604020202020204" pitchFamily="34" charset="0"/>
              <a:buChar char="•"/>
            </a:pPr>
            <a:r>
              <a:rPr lang="en-US" sz="2600" dirty="0"/>
              <a:t>R shiny app</a:t>
            </a:r>
          </a:p>
        </p:txBody>
      </p:sp>
      <p:sp>
        <p:nvSpPr>
          <p:cNvPr id="7" name="Title 1">
            <a:extLst>
              <a:ext uri="{FF2B5EF4-FFF2-40B4-BE49-F238E27FC236}">
                <a16:creationId xmlns:a16="http://schemas.microsoft.com/office/drawing/2014/main" id="{2365EAB8-5F0E-2BFD-12B5-C9F8820E6967}"/>
              </a:ext>
            </a:extLst>
          </p:cNvPr>
          <p:cNvSpPr txBox="1">
            <a:spLocks/>
          </p:cNvSpPr>
          <p:nvPr/>
        </p:nvSpPr>
        <p:spPr>
          <a:xfrm>
            <a:off x="685800" y="548641"/>
            <a:ext cx="16878300" cy="1402990"/>
          </a:xfrm>
          <a:prstGeom prst="rect">
            <a:avLst/>
          </a:prstGeom>
        </p:spPr>
        <p:txBody>
          <a:bodyPr vert="horz" lIns="91440" tIns="45720" rIns="91440" bIns="45720" rtlCol="0" anchor="b">
            <a:noAutofit/>
          </a:bodyPr>
          <a:lstStyle>
            <a:lvl1pPr algn="l" defTabSz="1371600" rtl="0" eaLnBrk="1" latinLnBrk="0" hangingPunct="1">
              <a:lnSpc>
                <a:spcPct val="90000"/>
              </a:lnSpc>
              <a:spcBef>
                <a:spcPct val="0"/>
              </a:spcBef>
              <a:buNone/>
              <a:defRPr sz="4700" b="1" kern="1200">
                <a:solidFill>
                  <a:srgbClr val="00437B"/>
                </a:solidFill>
                <a:latin typeface="+mj-lt"/>
                <a:ea typeface="+mj-ea"/>
                <a:cs typeface="+mj-cs"/>
              </a:defRPr>
            </a:lvl1pPr>
          </a:lstStyle>
          <a:p>
            <a:r>
              <a:rPr lang="en-US" sz="3600" dirty="0"/>
              <a:t>Future analysis modules</a:t>
            </a:r>
          </a:p>
        </p:txBody>
      </p:sp>
    </p:spTree>
    <p:extLst>
      <p:ext uri="{BB962C8B-B14F-4D97-AF65-F5344CB8AC3E}">
        <p14:creationId xmlns:p14="http://schemas.microsoft.com/office/powerpoint/2010/main" val="2534424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DF4B700-9336-C8D3-EFC9-1A6A5C25C340}"/>
              </a:ext>
            </a:extLst>
          </p:cNvPr>
          <p:cNvSpPr>
            <a:spLocks noGrp="1"/>
          </p:cNvSpPr>
          <p:nvPr>
            <p:ph idx="1"/>
          </p:nvPr>
        </p:nvSpPr>
        <p:spPr>
          <a:xfrm>
            <a:off x="1116144" y="2565499"/>
            <a:ext cx="10991774" cy="2578001"/>
          </a:xfrm>
        </p:spPr>
        <p:txBody>
          <a:bodyPr/>
          <a:lstStyle/>
          <a:p>
            <a:r>
              <a:rPr lang="en-US" sz="2600" i="0" u="none" strike="noStrike" dirty="0">
                <a:solidFill>
                  <a:schemeClr val="tx1"/>
                </a:solidFill>
                <a:effectLst/>
                <a:hlinkClick r:id="rId3"/>
              </a:rPr>
              <a:t>Automation and Reproducibility in Computational Biology</a:t>
            </a:r>
            <a:endParaRPr lang="en-US" sz="2600" i="0" u="none" strike="noStrike" dirty="0">
              <a:solidFill>
                <a:schemeClr val="tx1"/>
              </a:solidFill>
              <a:effectLst/>
            </a:endParaRPr>
          </a:p>
          <a:p>
            <a:r>
              <a:rPr lang="en-US" sz="2600" i="0" u="none" strike="noStrike" dirty="0">
                <a:solidFill>
                  <a:schemeClr val="tx1"/>
                </a:solidFill>
                <a:effectLst/>
                <a:hlinkClick r:id="rId4"/>
              </a:rPr>
              <a:t>Documentation and Usability</a:t>
            </a:r>
            <a:endParaRPr lang="en-US" sz="2600" i="0" u="none" strike="noStrike" dirty="0">
              <a:solidFill>
                <a:schemeClr val="tx1"/>
              </a:solidFill>
              <a:effectLst/>
            </a:endParaRPr>
          </a:p>
          <a:p>
            <a:r>
              <a:rPr lang="en-US" sz="2600" i="0" u="none" strike="noStrike" dirty="0">
                <a:solidFill>
                  <a:schemeClr val="tx1"/>
                </a:solidFill>
                <a:effectLst/>
                <a:hlinkClick r:id="rId5"/>
              </a:rPr>
              <a:t>GitHub Docs</a:t>
            </a:r>
            <a:endParaRPr lang="en-US" sz="2600" dirty="0">
              <a:solidFill>
                <a:schemeClr val="tx1"/>
              </a:solidFill>
            </a:endParaRPr>
          </a:p>
          <a:p>
            <a:r>
              <a:rPr lang="en-US" sz="2600" i="0" u="none" strike="noStrike" dirty="0">
                <a:solidFill>
                  <a:schemeClr val="tx1"/>
                </a:solidFill>
                <a:effectLst/>
                <a:hlinkClick r:id="rId6"/>
              </a:rPr>
              <a:t>Docker for beginners</a:t>
            </a:r>
            <a:endParaRPr lang="en-US" sz="2600" i="0" u="none" strike="noStrike" dirty="0">
              <a:solidFill>
                <a:schemeClr val="tx1"/>
              </a:solidFill>
              <a:effectLst/>
            </a:endParaRPr>
          </a:p>
          <a:p>
            <a:r>
              <a:rPr lang="en-US" sz="2600" i="0" u="none" strike="noStrike" dirty="0">
                <a:solidFill>
                  <a:schemeClr val="tx1"/>
                </a:solidFill>
                <a:effectLst/>
                <a:hlinkClick r:id="rId7"/>
              </a:rPr>
              <a:t>Docker for Data Scientists</a:t>
            </a:r>
            <a:endParaRPr lang="en-US" sz="2600" i="0" u="none" strike="noStrike" dirty="0">
              <a:solidFill>
                <a:schemeClr val="tx1"/>
              </a:solidFill>
              <a:effectLst/>
            </a:endParaRPr>
          </a:p>
          <a:p>
            <a:endParaRPr lang="en-US" sz="2400" i="0" u="none" strike="noStrike" dirty="0">
              <a:solidFill>
                <a:schemeClr val="tx1"/>
              </a:solidFill>
              <a:effectLst/>
            </a:endParaRPr>
          </a:p>
        </p:txBody>
      </p:sp>
      <p:sp>
        <p:nvSpPr>
          <p:cNvPr id="12" name="Slide Number Placeholder 3">
            <a:extLst>
              <a:ext uri="{FF2B5EF4-FFF2-40B4-BE49-F238E27FC236}">
                <a16:creationId xmlns:a16="http://schemas.microsoft.com/office/drawing/2014/main" id="{19B3EA67-2D84-C363-847A-16B80211D413}"/>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52</a:t>
            </a:fld>
            <a:endParaRPr lang="en-US"/>
          </a:p>
        </p:txBody>
      </p:sp>
      <p:sp>
        <p:nvSpPr>
          <p:cNvPr id="5" name="Title 1">
            <a:extLst>
              <a:ext uri="{FF2B5EF4-FFF2-40B4-BE49-F238E27FC236}">
                <a16:creationId xmlns:a16="http://schemas.microsoft.com/office/drawing/2014/main" id="{03580374-F4D4-AEE3-DF8D-534038976F21}"/>
              </a:ext>
            </a:extLst>
          </p:cNvPr>
          <p:cNvSpPr>
            <a:spLocks noGrp="1"/>
          </p:cNvSpPr>
          <p:nvPr>
            <p:ph type="title"/>
          </p:nvPr>
        </p:nvSpPr>
        <p:spPr>
          <a:xfrm>
            <a:off x="685800" y="548641"/>
            <a:ext cx="16878300" cy="1402990"/>
          </a:xfrm>
        </p:spPr>
        <p:txBody>
          <a:bodyPr/>
          <a:lstStyle/>
          <a:p>
            <a:r>
              <a:rPr lang="en-US" sz="3600" dirty="0"/>
              <a:t>More resources 🎉</a:t>
            </a:r>
          </a:p>
        </p:txBody>
      </p:sp>
      <p:sp>
        <p:nvSpPr>
          <p:cNvPr id="3" name="TextBox 2">
            <a:extLst>
              <a:ext uri="{FF2B5EF4-FFF2-40B4-BE49-F238E27FC236}">
                <a16:creationId xmlns:a16="http://schemas.microsoft.com/office/drawing/2014/main" id="{2352AACB-3495-EDE3-A0BE-08DAC1D08B4C}"/>
              </a:ext>
            </a:extLst>
          </p:cNvPr>
          <p:cNvSpPr txBox="1"/>
          <p:nvPr/>
        </p:nvSpPr>
        <p:spPr>
          <a:xfrm>
            <a:off x="14121990" y="9208168"/>
            <a:ext cx="3942346" cy="369332"/>
          </a:xfrm>
          <a:prstGeom prst="rect">
            <a:avLst/>
          </a:prstGeom>
          <a:noFill/>
        </p:spPr>
        <p:txBody>
          <a:bodyPr wrap="square">
            <a:spAutoFit/>
          </a:bodyPr>
          <a:lstStyle/>
          <a:p>
            <a:pPr algn="r"/>
            <a:r>
              <a:rPr lang="en-US" sz="1800" i="0" u="none" strike="noStrike" dirty="0">
                <a:solidFill>
                  <a:schemeClr val="tx1"/>
                </a:solidFill>
                <a:effectLst/>
                <a:hlinkClick r:id="rId8"/>
              </a:rPr>
              <a:t>./resources/links-to-</a:t>
            </a:r>
            <a:r>
              <a:rPr lang="en-US" sz="1800" i="0" u="none" strike="noStrike" dirty="0" err="1">
                <a:solidFill>
                  <a:schemeClr val="tx1"/>
                </a:solidFill>
                <a:effectLst/>
                <a:hlinkClick r:id="rId8"/>
              </a:rPr>
              <a:t>resources.md</a:t>
            </a:r>
            <a:endParaRPr lang="en-US" sz="1800" i="0" u="none" strike="noStrike" dirty="0">
              <a:solidFill>
                <a:schemeClr val="tx1"/>
              </a:solidFill>
              <a:effectLst/>
            </a:endParaRPr>
          </a:p>
        </p:txBody>
      </p:sp>
    </p:spTree>
    <p:extLst>
      <p:ext uri="{BB962C8B-B14F-4D97-AF65-F5344CB8AC3E}">
        <p14:creationId xmlns:p14="http://schemas.microsoft.com/office/powerpoint/2010/main" val="2640309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17F1-92EE-FFCB-D031-D85D9CDEB313}"/>
            </a:ext>
          </a:extLst>
        </p:cNvPr>
        <p:cNvGrpSpPr/>
        <p:nvPr/>
      </p:nvGrpSpPr>
      <p:grpSpPr>
        <a:xfrm>
          <a:off x="0" y="0"/>
          <a:ext cx="0" cy="0"/>
          <a:chOff x="0" y="0"/>
          <a:chExt cx="0" cy="0"/>
        </a:xfrm>
      </p:grpSpPr>
      <p:pic>
        <p:nvPicPr>
          <p:cNvPr id="7178" name="Picture 10" descr="Demo Royalty-Free Images, Stock Photos &amp; Pictures | Shutterstock">
            <a:extLst>
              <a:ext uri="{FF2B5EF4-FFF2-40B4-BE49-F238E27FC236}">
                <a16:creationId xmlns:a16="http://schemas.microsoft.com/office/drawing/2014/main" id="{CE76A3B8-0698-2B9B-F98F-3BE5F6238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785" b="2939"/>
          <a:stretch/>
        </p:blipFill>
        <p:spPr bwMode="auto">
          <a:xfrm>
            <a:off x="20" y="10"/>
            <a:ext cx="18287980" cy="9677389"/>
          </a:xfrm>
          <a:prstGeom prst="rect">
            <a:avLst/>
          </a:prstGeom>
          <a:solidFill>
            <a:srgbClr val="FFFFFF"/>
          </a:solidFill>
        </p:spPr>
      </p:pic>
    </p:spTree>
    <p:extLst>
      <p:ext uri="{BB962C8B-B14F-4D97-AF65-F5344CB8AC3E}">
        <p14:creationId xmlns:p14="http://schemas.microsoft.com/office/powerpoint/2010/main" val="59055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69F02E-E776-9B3A-E393-6036B521B50D}"/>
              </a:ext>
            </a:extLst>
          </p:cNvPr>
          <p:cNvSpPr>
            <a:spLocks noGrp="1"/>
          </p:cNvSpPr>
          <p:nvPr>
            <p:ph type="title"/>
          </p:nvPr>
        </p:nvSpPr>
        <p:spPr>
          <a:xfrm>
            <a:off x="685800" y="548641"/>
            <a:ext cx="16878300" cy="1402990"/>
          </a:xfrm>
        </p:spPr>
        <p:txBody>
          <a:bodyPr/>
          <a:lstStyle/>
          <a:p>
            <a:r>
              <a:rPr lang="en-US" sz="4000" dirty="0"/>
              <a:t>Ask me questions </a:t>
            </a:r>
            <a:r>
              <a:rPr lang="en-US" sz="4000" b="0" i="0" dirty="0">
                <a:effectLst/>
                <a:latin typeface="ui-sans-serif"/>
              </a:rPr>
              <a:t>😀</a:t>
            </a:r>
            <a:endParaRPr lang="en-US" sz="4000" dirty="0"/>
          </a:p>
        </p:txBody>
      </p:sp>
      <p:sp>
        <p:nvSpPr>
          <p:cNvPr id="4" name="Slide Number Placeholder 3">
            <a:extLst>
              <a:ext uri="{FF2B5EF4-FFF2-40B4-BE49-F238E27FC236}">
                <a16:creationId xmlns:a16="http://schemas.microsoft.com/office/drawing/2014/main" id="{5A224F09-6AF2-C126-66D4-F2928F62E80D}"/>
              </a:ext>
            </a:extLst>
          </p:cNvPr>
          <p:cNvSpPr>
            <a:spLocks noGrp="1"/>
          </p:cNvSpPr>
          <p:nvPr>
            <p:ph type="sldNum" sz="quarter" idx="10"/>
          </p:nvPr>
        </p:nvSpPr>
        <p:spPr>
          <a:xfrm>
            <a:off x="685800" y="9768052"/>
            <a:ext cx="928721" cy="468452"/>
          </a:xfrm>
        </p:spPr>
        <p:txBody>
          <a:bodyPr anchor="ctr">
            <a:normAutofit/>
          </a:bodyPr>
          <a:lstStyle/>
          <a:p>
            <a:pPr>
              <a:spcAft>
                <a:spcPts val="600"/>
              </a:spcAft>
            </a:pPr>
            <a:fld id="{D99DF388-D8CC-9A47-891A-7411F982D5E0}" type="slidenum">
              <a:rPr lang="en-US" smtClean="0"/>
              <a:pPr>
                <a:spcAft>
                  <a:spcPts val="600"/>
                </a:spcAft>
              </a:pPr>
              <a:t>54</a:t>
            </a:fld>
            <a:endParaRPr lang="en-US"/>
          </a:p>
        </p:txBody>
      </p:sp>
      <p:sp>
        <p:nvSpPr>
          <p:cNvPr id="11" name="Text Placeholder 3">
            <a:extLst>
              <a:ext uri="{FF2B5EF4-FFF2-40B4-BE49-F238E27FC236}">
                <a16:creationId xmlns:a16="http://schemas.microsoft.com/office/drawing/2014/main" id="{117DE078-9747-3164-1683-54C726393C13}"/>
              </a:ext>
            </a:extLst>
          </p:cNvPr>
          <p:cNvSpPr>
            <a:spLocks noGrp="1"/>
          </p:cNvSpPr>
          <p:nvPr>
            <p:ph type="body" sz="quarter" idx="11"/>
          </p:nvPr>
        </p:nvSpPr>
        <p:spPr>
          <a:xfrm>
            <a:off x="723900" y="2377365"/>
            <a:ext cx="16878300" cy="6943098"/>
          </a:xfrm>
          <a:solidFill>
            <a:schemeClr val="bg1"/>
          </a:solidFill>
        </p:spPr>
        <p:txBody>
          <a:bodyPr/>
          <a:lstStyle/>
          <a:p>
            <a:pPr marL="683514" indent="0">
              <a:buNone/>
            </a:pPr>
            <a:r>
              <a:rPr lang="en-US" sz="2400" b="1" dirty="0">
                <a:effectLst/>
              </a:rPr>
              <a:t>..</a:t>
            </a:r>
          </a:p>
        </p:txBody>
      </p:sp>
      <p:grpSp>
        <p:nvGrpSpPr>
          <p:cNvPr id="7" name="Group 6">
            <a:extLst>
              <a:ext uri="{FF2B5EF4-FFF2-40B4-BE49-F238E27FC236}">
                <a16:creationId xmlns:a16="http://schemas.microsoft.com/office/drawing/2014/main" id="{84B0050A-7B56-7C59-F924-D58D0061F54A}"/>
              </a:ext>
            </a:extLst>
          </p:cNvPr>
          <p:cNvGrpSpPr/>
          <p:nvPr/>
        </p:nvGrpSpPr>
        <p:grpSpPr>
          <a:xfrm>
            <a:off x="2294169" y="3573021"/>
            <a:ext cx="4383701" cy="5277110"/>
            <a:chOff x="12117674" y="3849650"/>
            <a:chExt cx="4383701" cy="5277110"/>
          </a:xfrm>
        </p:grpSpPr>
        <p:grpSp>
          <p:nvGrpSpPr>
            <p:cNvPr id="8" name="Group 7">
              <a:extLst>
                <a:ext uri="{FF2B5EF4-FFF2-40B4-BE49-F238E27FC236}">
                  <a16:creationId xmlns:a16="http://schemas.microsoft.com/office/drawing/2014/main" id="{FE7D57D3-5773-E463-092F-ACD71E758BED}"/>
                </a:ext>
              </a:extLst>
            </p:cNvPr>
            <p:cNvGrpSpPr/>
            <p:nvPr/>
          </p:nvGrpSpPr>
          <p:grpSpPr>
            <a:xfrm>
              <a:off x="12117674" y="3849650"/>
              <a:ext cx="4383701" cy="4701191"/>
              <a:chOff x="5346065" y="3556065"/>
              <a:chExt cx="4383701" cy="4701191"/>
            </a:xfrm>
          </p:grpSpPr>
          <p:pic>
            <p:nvPicPr>
              <p:cNvPr id="12" name="Picture 4" descr="Antonia Chroni, PhD">
                <a:extLst>
                  <a:ext uri="{FF2B5EF4-FFF2-40B4-BE49-F238E27FC236}">
                    <a16:creationId xmlns:a16="http://schemas.microsoft.com/office/drawing/2014/main" id="{D51F61F0-8941-9088-0092-487DB4D0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74" y="3556065"/>
                <a:ext cx="4053598" cy="2898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84FCE4-3011-5A51-ECC9-2DF64B5004A8}"/>
                  </a:ext>
                </a:extLst>
              </p:cNvPr>
              <p:cNvSpPr txBox="1"/>
              <p:nvPr/>
            </p:nvSpPr>
            <p:spPr>
              <a:xfrm>
                <a:off x="5346065" y="6502930"/>
                <a:ext cx="4383701" cy="1754326"/>
              </a:xfrm>
              <a:prstGeom prst="rect">
                <a:avLst/>
              </a:prstGeom>
              <a:noFill/>
            </p:spPr>
            <p:txBody>
              <a:bodyPr wrap="none" rtlCol="0">
                <a:spAutoFit/>
              </a:bodyPr>
              <a:lstStyle/>
              <a:p>
                <a:pPr algn="ctr"/>
                <a:r>
                  <a:rPr lang="en-US" b="1" i="0" dirty="0">
                    <a:solidFill>
                      <a:srgbClr val="474C55"/>
                    </a:solidFill>
                    <a:effectLst/>
                    <a:latin typeface="Roboto" panose="02000000000000000000" pitchFamily="2" charset="0"/>
                  </a:rPr>
                  <a:t>Tonia</a:t>
                </a:r>
              </a:p>
              <a:p>
                <a:pPr algn="ctr"/>
                <a:r>
                  <a:rPr lang="en-US" b="1" i="0" dirty="0">
                    <a:solidFill>
                      <a:srgbClr val="474C55"/>
                    </a:solidFill>
                    <a:effectLst/>
                    <a:latin typeface="Roboto" panose="02000000000000000000" pitchFamily="2" charset="0"/>
                  </a:rPr>
                  <a:t>Antonia Chroni, PhD</a:t>
                </a:r>
              </a:p>
              <a:p>
                <a:pPr algn="ctr" rtl="0">
                  <a:spcBef>
                    <a:spcPts val="0"/>
                  </a:spcBef>
                  <a:spcAft>
                    <a:spcPts val="0"/>
                  </a:spcAft>
                </a:pPr>
                <a:r>
                  <a:rPr lang="en-US" sz="1800" i="0" u="none" strike="noStrike" dirty="0">
                    <a:effectLst/>
                  </a:rPr>
                  <a:t>she/her/hers</a:t>
                </a:r>
                <a:endParaRPr lang="en-US" dirty="0">
                  <a:effectLst/>
                </a:endParaRPr>
              </a:p>
              <a:p>
                <a:endParaRPr lang="en-US" b="1" i="0" dirty="0">
                  <a:solidFill>
                    <a:srgbClr val="474C55"/>
                  </a:solidFill>
                  <a:effectLst/>
                  <a:latin typeface="Roboto" panose="02000000000000000000" pitchFamily="2" charset="0"/>
                </a:endParaRPr>
              </a:p>
              <a:p>
                <a:pPr marL="0" indent="0" algn="ctr">
                  <a:lnSpc>
                    <a:spcPct val="100000"/>
                  </a:lnSpc>
                  <a:spcBef>
                    <a:spcPts val="0"/>
                  </a:spcBef>
                  <a:buNone/>
                </a:pPr>
                <a:r>
                  <a:rPr lang="en-US" dirty="0"/>
                  <a:t>Senior Bioinformatics Research Scientist</a:t>
                </a:r>
              </a:p>
              <a:p>
                <a:pPr marL="0" indent="0" algn="ctr">
                  <a:lnSpc>
                    <a:spcPct val="100000"/>
                  </a:lnSpc>
                  <a:spcBef>
                    <a:spcPts val="0"/>
                  </a:spcBef>
                  <a:buNone/>
                </a:pPr>
                <a:r>
                  <a:rPr lang="en-US" dirty="0"/>
                  <a:t>New York, New York</a:t>
                </a:r>
              </a:p>
            </p:txBody>
          </p:sp>
        </p:grpSp>
        <p:sp>
          <p:nvSpPr>
            <p:cNvPr id="18" name="TextBox 17">
              <a:extLst>
                <a:ext uri="{FF2B5EF4-FFF2-40B4-BE49-F238E27FC236}">
                  <a16:creationId xmlns:a16="http://schemas.microsoft.com/office/drawing/2014/main" id="{E9DC1029-A6B0-7F06-FDB8-988ADDDF587A}"/>
                </a:ext>
              </a:extLst>
            </p:cNvPr>
            <p:cNvSpPr txBox="1"/>
            <p:nvPr/>
          </p:nvSpPr>
          <p:spPr>
            <a:xfrm>
              <a:off x="12543748" y="8757428"/>
              <a:ext cx="3531552" cy="369332"/>
            </a:xfrm>
            <a:prstGeom prst="rect">
              <a:avLst/>
            </a:prstGeom>
            <a:noFill/>
          </p:spPr>
          <p:txBody>
            <a:bodyPr wrap="square">
              <a:spAutoFit/>
            </a:bodyPr>
            <a:lstStyle/>
            <a:p>
              <a:pPr algn="ctr"/>
              <a:r>
                <a:rPr lang="en-US" sz="1800" dirty="0">
                  <a:solidFill>
                    <a:schemeClr val="tx1">
                      <a:lumMod val="75000"/>
                      <a:lumOff val="25000"/>
                    </a:schemeClr>
                  </a:solidFill>
                </a:rPr>
                <a:t>@</a:t>
              </a:r>
              <a:r>
                <a:rPr lang="en-US" b="1" i="0" dirty="0" err="1">
                  <a:solidFill>
                    <a:schemeClr val="tx1">
                      <a:lumMod val="75000"/>
                      <a:lumOff val="25000"/>
                    </a:schemeClr>
                  </a:solidFill>
                  <a:effectLst/>
                  <a:latin typeface="-apple-system"/>
                </a:rPr>
                <a:t>AntoniaChroni</a:t>
              </a:r>
              <a:endParaRPr lang="en-US" b="1" i="0" dirty="0">
                <a:solidFill>
                  <a:schemeClr val="tx1">
                    <a:lumMod val="75000"/>
                    <a:lumOff val="25000"/>
                  </a:schemeClr>
                </a:solidFill>
                <a:effectLst/>
                <a:latin typeface="-apple-system"/>
              </a:endParaRPr>
            </a:p>
          </p:txBody>
        </p:sp>
      </p:grpSp>
      <p:sp>
        <p:nvSpPr>
          <p:cNvPr id="2" name="Rounded Rectangle 1">
            <a:extLst>
              <a:ext uri="{FF2B5EF4-FFF2-40B4-BE49-F238E27FC236}">
                <a16:creationId xmlns:a16="http://schemas.microsoft.com/office/drawing/2014/main" id="{162EE242-0D44-B28C-CD9F-D5C3E5BEE826}"/>
              </a:ext>
            </a:extLst>
          </p:cNvPr>
          <p:cNvSpPr/>
          <p:nvPr/>
        </p:nvSpPr>
        <p:spPr>
          <a:xfrm>
            <a:off x="15376898" y="156756"/>
            <a:ext cx="2187202" cy="1124638"/>
          </a:xfrm>
          <a:prstGeom prst="round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a black background&#10;&#10;Description automatically generated">
            <a:extLst>
              <a:ext uri="{FF2B5EF4-FFF2-40B4-BE49-F238E27FC236}">
                <a16:creationId xmlns:a16="http://schemas.microsoft.com/office/drawing/2014/main" id="{65C526A2-0DCA-6391-1800-9A69CF6BBA98}"/>
              </a:ext>
            </a:extLst>
          </p:cNvPr>
          <p:cNvPicPr>
            <a:picLocks noChangeAspect="1"/>
          </p:cNvPicPr>
          <p:nvPr/>
        </p:nvPicPr>
        <p:blipFill>
          <a:blip r:embed="rId4"/>
          <a:stretch>
            <a:fillRect/>
          </a:stretch>
        </p:blipFill>
        <p:spPr>
          <a:xfrm>
            <a:off x="16559365" y="253433"/>
            <a:ext cx="800814" cy="873862"/>
          </a:xfrm>
          <a:prstGeom prst="rect">
            <a:avLst/>
          </a:prstGeom>
        </p:spPr>
      </p:pic>
      <p:pic>
        <p:nvPicPr>
          <p:cNvPr id="5" name="Picture 2" descr="GitHub Logo, Git Hub Icon With Text On White and Black ...">
            <a:extLst>
              <a:ext uri="{FF2B5EF4-FFF2-40B4-BE49-F238E27FC236}">
                <a16:creationId xmlns:a16="http://schemas.microsoft.com/office/drawing/2014/main" id="{A95DFB30-142A-B409-3807-A65FB96A5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47" r="51900" b="-1"/>
          <a:stretch/>
        </p:blipFill>
        <p:spPr bwMode="auto">
          <a:xfrm>
            <a:off x="15596501" y="175041"/>
            <a:ext cx="962864" cy="107482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38A6516C-3CA5-C3A3-6413-82BB5CE02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715" y="8380994"/>
            <a:ext cx="517787" cy="520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13,000+ Animal Asking Question Stock Photos, Pictures &amp; Royalty-Free Images  - iStock | Animal raising hand">
            <a:extLst>
              <a:ext uri="{FF2B5EF4-FFF2-40B4-BE49-F238E27FC236}">
                <a16:creationId xmlns:a16="http://schemas.microsoft.com/office/drawing/2014/main" id="{710C4BFF-CD36-5B46-95C1-C6DFC22B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9648" y="3114624"/>
            <a:ext cx="8275084" cy="49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6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B29C-163F-55C4-BB38-ABEE5983B6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61E9F1-5AE6-2445-B4F0-AF67C662B939}"/>
              </a:ext>
            </a:extLst>
          </p:cNvPr>
          <p:cNvSpPr>
            <a:spLocks noGrp="1"/>
          </p:cNvSpPr>
          <p:nvPr>
            <p:ph type="title"/>
          </p:nvPr>
        </p:nvSpPr>
        <p:spPr>
          <a:xfrm>
            <a:off x="666235" y="271849"/>
            <a:ext cx="16878300" cy="1663307"/>
          </a:xfrm>
        </p:spPr>
        <p:txBody>
          <a:bodyPr anchor="b">
            <a:normAutofit/>
          </a:bodyPr>
          <a:lstStyle/>
          <a:p>
            <a:r>
              <a:rPr lang="en-US" dirty="0"/>
              <a:t>Single cell RNA Seq Snap workflow (</a:t>
            </a:r>
            <a:r>
              <a:rPr lang="en-US" dirty="0" err="1"/>
              <a:t>ScRNASeqSnap</a:t>
            </a:r>
            <a:r>
              <a:rPr lang="en-US" dirty="0"/>
              <a:t>)</a:t>
            </a:r>
          </a:p>
        </p:txBody>
      </p:sp>
      <p:sp>
        <p:nvSpPr>
          <p:cNvPr id="12" name="Slide Number Placeholder 3">
            <a:extLst>
              <a:ext uri="{FF2B5EF4-FFF2-40B4-BE49-F238E27FC236}">
                <a16:creationId xmlns:a16="http://schemas.microsoft.com/office/drawing/2014/main" id="{240E8681-562F-2D81-3377-C336E4F0752D}"/>
              </a:ext>
            </a:extLst>
          </p:cNvPr>
          <p:cNvSpPr>
            <a:spLocks noGrp="1"/>
          </p:cNvSpPr>
          <p:nvPr>
            <p:ph type="sldNum" sz="quarter" idx="10"/>
          </p:nvPr>
        </p:nvSpPr>
        <p:spPr>
          <a:xfrm>
            <a:off x="731518" y="9720607"/>
            <a:ext cx="537662" cy="547688"/>
          </a:xfrm>
        </p:spPr>
        <p:txBody>
          <a:bodyPr anchor="ctr">
            <a:normAutofit/>
          </a:bodyPr>
          <a:lstStyle/>
          <a:p>
            <a:pPr>
              <a:spcAft>
                <a:spcPts val="600"/>
              </a:spcAft>
            </a:pPr>
            <a:fld id="{D99DF388-D8CC-9A47-891A-7411F982D5E0}" type="slidenum">
              <a:rPr lang="en-US" smtClean="0"/>
              <a:pPr>
                <a:spcAft>
                  <a:spcPts val="600"/>
                </a:spcAft>
              </a:pPr>
              <a:t>6</a:t>
            </a:fld>
            <a:endParaRPr lang="en-US"/>
          </a:p>
        </p:txBody>
      </p:sp>
      <p:pic>
        <p:nvPicPr>
          <p:cNvPr id="2" name="Picture 1">
            <a:extLst>
              <a:ext uri="{FF2B5EF4-FFF2-40B4-BE49-F238E27FC236}">
                <a16:creationId xmlns:a16="http://schemas.microsoft.com/office/drawing/2014/main" id="{EACD3BD8-275B-0033-A0B0-3724964415E6}"/>
              </a:ext>
            </a:extLst>
          </p:cNvPr>
          <p:cNvPicPr>
            <a:picLocks noChangeAspect="1"/>
          </p:cNvPicPr>
          <p:nvPr/>
        </p:nvPicPr>
        <p:blipFill>
          <a:blip r:embed="rId3"/>
          <a:stretch>
            <a:fillRect/>
          </a:stretch>
        </p:blipFill>
        <p:spPr>
          <a:xfrm>
            <a:off x="4729164" y="2665025"/>
            <a:ext cx="8833362" cy="5978913"/>
          </a:xfrm>
          <a:prstGeom prst="rect">
            <a:avLst/>
          </a:prstGeom>
        </p:spPr>
      </p:pic>
      <p:sp>
        <p:nvSpPr>
          <p:cNvPr id="3" name="Rectangle 2">
            <a:extLst>
              <a:ext uri="{FF2B5EF4-FFF2-40B4-BE49-F238E27FC236}">
                <a16:creationId xmlns:a16="http://schemas.microsoft.com/office/drawing/2014/main" id="{A7958BFA-C400-66BC-5257-4F4F01A953A2}"/>
              </a:ext>
            </a:extLst>
          </p:cNvPr>
          <p:cNvSpPr/>
          <p:nvPr/>
        </p:nvSpPr>
        <p:spPr>
          <a:xfrm>
            <a:off x="13562526" y="2689824"/>
            <a:ext cx="285750"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DAA92A-4522-58F5-94A8-E48703D8D19C}"/>
              </a:ext>
            </a:extLst>
          </p:cNvPr>
          <p:cNvSpPr/>
          <p:nvPr/>
        </p:nvSpPr>
        <p:spPr>
          <a:xfrm>
            <a:off x="4368288" y="2665024"/>
            <a:ext cx="360875" cy="59789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CD35BA-917D-2A43-E075-186C1F5097F7}"/>
              </a:ext>
            </a:extLst>
          </p:cNvPr>
          <p:cNvSpPr txBox="1"/>
          <p:nvPr/>
        </p:nvSpPr>
        <p:spPr>
          <a:xfrm>
            <a:off x="13448727" y="9373807"/>
            <a:ext cx="4682441" cy="276999"/>
          </a:xfrm>
          <a:prstGeom prst="rect">
            <a:avLst/>
          </a:prstGeom>
          <a:noFill/>
        </p:spPr>
        <p:txBody>
          <a:bodyPr wrap="square">
            <a:spAutoFit/>
          </a:bodyPr>
          <a:lstStyle/>
          <a:p>
            <a:pPr algn="r"/>
            <a:r>
              <a:rPr lang="en-US" sz="1200" i="0" u="none" strike="noStrike" dirty="0">
                <a:effectLst/>
                <a:hlinkClick r:id="rId4"/>
              </a:rPr>
              <a:t>https://github.com/stjude-dnb-binfcore/sc-rna-seq-snap</a:t>
            </a:r>
            <a:r>
              <a:rPr lang="en-US" sz="1200" i="0" u="none" strike="noStrike" dirty="0">
                <a:effectLst/>
              </a:rPr>
              <a:t> </a:t>
            </a:r>
            <a:endParaRPr lang="en-US" sz="1200" dirty="0"/>
          </a:p>
        </p:txBody>
      </p:sp>
    </p:spTree>
    <p:extLst>
      <p:ext uri="{BB962C8B-B14F-4D97-AF65-F5344CB8AC3E}">
        <p14:creationId xmlns:p14="http://schemas.microsoft.com/office/powerpoint/2010/main" val="378583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ADFE-D1B7-209F-5789-6055AC83804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2B874A-8EEA-F994-31EF-4D8210920DC2}"/>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D89A6D91-C270-F1B9-8C0C-55698B57A35A}"/>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7</a:t>
            </a:fld>
            <a:endParaRPr lang="en-US"/>
          </a:p>
        </p:txBody>
      </p:sp>
      <p:pic>
        <p:nvPicPr>
          <p:cNvPr id="2" name="Picture 2" descr="ScRNASeqSnap repository logo">
            <a:extLst>
              <a:ext uri="{FF2B5EF4-FFF2-40B4-BE49-F238E27FC236}">
                <a16:creationId xmlns:a16="http://schemas.microsoft.com/office/drawing/2014/main" id="{8988DAF9-122C-0048-8470-6A83A08E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0078884C-4005-BC33-7DA9-841EFA78EF79}"/>
              </a:ext>
            </a:extLst>
          </p:cNvPr>
          <p:cNvPicPr>
            <a:picLocks noChangeAspect="1"/>
          </p:cNvPicPr>
          <p:nvPr/>
        </p:nvPicPr>
        <p:blipFill>
          <a:blip r:embed="rId4"/>
          <a:srcRect b="2006"/>
          <a:stretch/>
        </p:blipFill>
        <p:spPr>
          <a:xfrm>
            <a:off x="5984538" y="2180231"/>
            <a:ext cx="6804361" cy="7389342"/>
          </a:xfrm>
          <a:prstGeom prst="rect">
            <a:avLst/>
          </a:prstGeom>
        </p:spPr>
      </p:pic>
    </p:spTree>
    <p:extLst>
      <p:ext uri="{BB962C8B-B14F-4D97-AF65-F5344CB8AC3E}">
        <p14:creationId xmlns:p14="http://schemas.microsoft.com/office/powerpoint/2010/main" val="125047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83299-1B0B-DF21-CF2C-9EAD41DD5F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0B9E4FA-4959-E781-1BDB-BF4DC48FDDE1}"/>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BA227E74-9336-D257-61FC-9BB9805A5351}"/>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8</a:t>
            </a:fld>
            <a:endParaRPr lang="en-US"/>
          </a:p>
        </p:txBody>
      </p:sp>
      <p:pic>
        <p:nvPicPr>
          <p:cNvPr id="2" name="Picture 2" descr="ScRNASeqSnap repository logo">
            <a:extLst>
              <a:ext uri="{FF2B5EF4-FFF2-40B4-BE49-F238E27FC236}">
                <a16:creationId xmlns:a16="http://schemas.microsoft.com/office/drawing/2014/main" id="{7065BCF3-0D7C-DA02-749A-B7548AB2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D62521DB-549F-2BF2-732A-68FA3E8CFA84}"/>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601DA0E3-0197-62D7-B865-00C03B0A3D8E}"/>
              </a:ext>
            </a:extLst>
          </p:cNvPr>
          <p:cNvSpPr/>
          <p:nvPr/>
        </p:nvSpPr>
        <p:spPr>
          <a:xfrm flipV="1">
            <a:off x="6144768" y="3056533"/>
            <a:ext cx="6309360" cy="1131415"/>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55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2C48-B4E9-3E69-A2C3-211EFA2FED4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F40701-67F9-D855-D863-EE7A9676B79E}"/>
              </a:ext>
            </a:extLst>
          </p:cNvPr>
          <p:cNvSpPr>
            <a:spLocks noGrp="1"/>
          </p:cNvSpPr>
          <p:nvPr>
            <p:ph type="title"/>
          </p:nvPr>
        </p:nvSpPr>
        <p:spPr>
          <a:xfrm>
            <a:off x="685800" y="548641"/>
            <a:ext cx="16878300" cy="1402990"/>
          </a:xfrm>
        </p:spPr>
        <p:txBody>
          <a:bodyPr/>
          <a:lstStyle/>
          <a:p>
            <a:r>
              <a:rPr lang="en-US" sz="3400" dirty="0"/>
              <a:t>How to access the code</a:t>
            </a:r>
          </a:p>
        </p:txBody>
      </p:sp>
      <p:sp>
        <p:nvSpPr>
          <p:cNvPr id="12" name="Slide Number Placeholder 3">
            <a:extLst>
              <a:ext uri="{FF2B5EF4-FFF2-40B4-BE49-F238E27FC236}">
                <a16:creationId xmlns:a16="http://schemas.microsoft.com/office/drawing/2014/main" id="{FD9F2D5E-F127-CE6D-4794-C51661F1BF47}"/>
              </a:ext>
            </a:extLst>
          </p:cNvPr>
          <p:cNvSpPr>
            <a:spLocks noGrp="1"/>
          </p:cNvSpPr>
          <p:nvPr>
            <p:ph type="sldNum" sz="quarter" idx="10"/>
          </p:nvPr>
        </p:nvSpPr>
        <p:spPr>
          <a:xfrm>
            <a:off x="685800" y="9768052"/>
            <a:ext cx="928721" cy="468452"/>
          </a:xfrm>
        </p:spPr>
        <p:txBody>
          <a:bodyPr/>
          <a:lstStyle/>
          <a:p>
            <a:pPr>
              <a:spcAft>
                <a:spcPts val="600"/>
              </a:spcAft>
            </a:pPr>
            <a:fld id="{D99DF388-D8CC-9A47-891A-7411F982D5E0}" type="slidenum">
              <a:rPr lang="en-US" smtClean="0"/>
              <a:pPr>
                <a:spcAft>
                  <a:spcPts val="600"/>
                </a:spcAft>
              </a:pPr>
              <a:t>9</a:t>
            </a:fld>
            <a:endParaRPr lang="en-US"/>
          </a:p>
        </p:txBody>
      </p:sp>
      <p:pic>
        <p:nvPicPr>
          <p:cNvPr id="2" name="Picture 2" descr="ScRNASeqSnap repository logo">
            <a:extLst>
              <a:ext uri="{FF2B5EF4-FFF2-40B4-BE49-F238E27FC236}">
                <a16:creationId xmlns:a16="http://schemas.microsoft.com/office/drawing/2014/main" id="{7FC86D54-97FB-91F3-C101-D18CB935A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148" y="320041"/>
            <a:ext cx="8419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89A005F1-FCF0-1829-BF99-098FC03C0183}"/>
              </a:ext>
            </a:extLst>
          </p:cNvPr>
          <p:cNvPicPr>
            <a:picLocks noChangeAspect="1"/>
          </p:cNvPicPr>
          <p:nvPr/>
        </p:nvPicPr>
        <p:blipFill>
          <a:blip r:embed="rId4"/>
          <a:srcRect b="2006"/>
          <a:stretch/>
        </p:blipFill>
        <p:spPr>
          <a:xfrm>
            <a:off x="5984538" y="2180231"/>
            <a:ext cx="6804361" cy="7389342"/>
          </a:xfrm>
          <a:prstGeom prst="rect">
            <a:avLst/>
          </a:prstGeom>
        </p:spPr>
      </p:pic>
      <p:sp>
        <p:nvSpPr>
          <p:cNvPr id="3" name="Rounded Rectangle 2">
            <a:extLst>
              <a:ext uri="{FF2B5EF4-FFF2-40B4-BE49-F238E27FC236}">
                <a16:creationId xmlns:a16="http://schemas.microsoft.com/office/drawing/2014/main" id="{ECA7ED1D-7364-98DD-658C-6EA766744EF4}"/>
              </a:ext>
            </a:extLst>
          </p:cNvPr>
          <p:cNvSpPr/>
          <p:nvPr/>
        </p:nvSpPr>
        <p:spPr>
          <a:xfrm flipV="1">
            <a:off x="5839326" y="4106776"/>
            <a:ext cx="7170821" cy="5462793"/>
          </a:xfrm>
          <a:prstGeom prst="roundRect">
            <a:avLst/>
          </a:prstGeom>
          <a:noFill/>
          <a:ln w="57150">
            <a:solidFill>
              <a:srgbClr val="D119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71477"/>
      </p:ext>
    </p:extLst>
  </p:cSld>
  <p:clrMapOvr>
    <a:masterClrMapping/>
  </p:clrMapOvr>
</p:sld>
</file>

<file path=ppt/theme/theme1.xml><?xml version="1.0" encoding="utf-8"?>
<a:theme xmlns:a="http://schemas.openxmlformats.org/drawingml/2006/main" name="StJudePPT">
  <a:themeElements>
    <a:clrScheme name="St Jude Colors">
      <a:dk1>
        <a:srgbClr val="000000"/>
      </a:dk1>
      <a:lt1>
        <a:srgbClr val="FFFFFF"/>
      </a:lt1>
      <a:dk2>
        <a:srgbClr val="474C55"/>
      </a:dk2>
      <a:lt2>
        <a:srgbClr val="DFE1DF"/>
      </a:lt2>
      <a:accent1>
        <a:srgbClr val="D11947"/>
      </a:accent1>
      <a:accent2>
        <a:srgbClr val="8D0034"/>
      </a:accent2>
      <a:accent3>
        <a:srgbClr val="00437B"/>
      </a:accent3>
      <a:accent4>
        <a:srgbClr val="79D0E3"/>
      </a:accent4>
      <a:accent5>
        <a:srgbClr val="FDB71A"/>
      </a:accent5>
      <a:accent6>
        <a:srgbClr val="61BB46"/>
      </a:accent6>
      <a:hlink>
        <a:srgbClr val="135CB0"/>
      </a:hlink>
      <a:folHlink>
        <a:srgbClr val="008A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H-063 St Jude PPT Template (cdc)1.0_1108" id="{092EC10A-F896-5641-B8FC-AFC0710F9B7B}" vid="{04327986-9DE8-6344-B620-45AA17B0BB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StJudePPT</Template>
  <TotalTime>26047</TotalTime>
  <Words>2222</Words>
  <Application>Microsoft Macintosh PowerPoint</Application>
  <PresentationFormat>Custom</PresentationFormat>
  <Paragraphs>456</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-apple-system</vt:lpstr>
      <vt:lpstr>Arial</vt:lpstr>
      <vt:lpstr>Calibri</vt:lpstr>
      <vt:lpstr>Google Sans</vt:lpstr>
      <vt:lpstr>Menlo</vt:lpstr>
      <vt:lpstr>Roboto</vt:lpstr>
      <vt:lpstr>ui-sans-serif</vt:lpstr>
      <vt:lpstr>StJudePPT</vt:lpstr>
      <vt:lpstr>PowerPoint Presentation</vt:lpstr>
      <vt:lpstr>Bioinformatics core, Department of Developmental Neurobiology </vt:lpstr>
      <vt:lpstr>Code of Conduct</vt:lpstr>
      <vt:lpstr>Learning Objectives</vt:lpstr>
      <vt:lpstr>Single cell RNA Seq Snap workflow (ScRNASeqSnap)</vt:lpstr>
      <vt:lpstr>Single cell RNA Seq Snap workflow (ScRNASeqSnap)</vt:lpstr>
      <vt:lpstr>How to access the code</vt:lpstr>
      <vt:lpstr>How to access the code</vt:lpstr>
      <vt:lpstr>How to access the code</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ScRNASeqSnap is automated, reproducible and replicable </vt:lpstr>
      <vt:lpstr>Repository organization and project tidiness</vt:lpstr>
      <vt:lpstr>Repository organization and project tidiness</vt:lpstr>
      <vt:lpstr>My typical project organization system</vt:lpstr>
      <vt:lpstr>Customize your project based on the experiment!</vt:lpstr>
      <vt:lpstr>Project parameters file</vt:lpstr>
      <vt:lpstr>How to run the code</vt:lpstr>
      <vt:lpstr>ScRNASeqSnap analysis modules</vt:lpstr>
      <vt:lpstr>ScRNASeqSnap analysis modules</vt:lpstr>
      <vt:lpstr>`fastqc-analysis` module</vt:lpstr>
      <vt:lpstr>`run-fastqc-analysis.sh`</vt:lpstr>
      <vt:lpstr>`run-fastqc-analysis.sh` and `lsf-script.txt`</vt:lpstr>
      <vt:lpstr>README.md</vt:lpstr>
      <vt:lpstr>`cellranger-analysis` module</vt:lpstr>
      <vt:lpstr>`cellranger-analysis` module</vt:lpstr>
      <vt:lpstr>`cellranger-analysis` module</vt:lpstr>
      <vt:lpstr>`cellranger-analysis` module</vt:lpstr>
      <vt:lpstr>`cellranger-analysis` module</vt:lpstr>
      <vt:lpstr>`upstream-analysis` module</vt:lpstr>
      <vt:lpstr>`upstream-analysis` module</vt:lpstr>
      <vt:lpstr>`upstream-analysis` module</vt:lpstr>
      <vt:lpstr>`upstream-analysis` module</vt:lpstr>
      <vt:lpstr>`upstream-analysis` module</vt:lpstr>
      <vt:lpstr>`upstream-analysis` module</vt:lpstr>
      <vt:lpstr>ScRNASeqSnap analysis modules</vt:lpstr>
      <vt:lpstr>`integrative-analysis` module</vt:lpstr>
      <vt:lpstr>`integrative-analysis` module</vt:lpstr>
      <vt:lpstr>`integrative-analysis` module</vt:lpstr>
      <vt:lpstr>`cluster-cell-calling` module</vt:lpstr>
      <vt:lpstr>`cluster-cell-calling` module</vt:lpstr>
      <vt:lpstr>`cluster-cell-calling` module</vt:lpstr>
      <vt:lpstr>`cell-contamination-removal-analysis` module - optional</vt:lpstr>
      <vt:lpstr>`cell-contamination-removal-analysis` module - optional</vt:lpstr>
      <vt:lpstr>`cell-types-annotation` module</vt:lpstr>
      <vt:lpstr>`cell-types-annotation` module</vt:lpstr>
      <vt:lpstr>`cell-types-annotation` module</vt:lpstr>
      <vt:lpstr>Next steps</vt:lpstr>
      <vt:lpstr>PowerPoint Presentation</vt:lpstr>
      <vt:lpstr>More resources 🎉</vt:lpstr>
      <vt:lpstr>PowerPoint Presentation</vt:lpstr>
      <vt:lpstr>Ask me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 Christie</dc:creator>
  <cp:lastModifiedBy>Chroni, Antonia</cp:lastModifiedBy>
  <cp:revision>476</cp:revision>
  <cp:lastPrinted>2024-10-09T20:17:08Z</cp:lastPrinted>
  <dcterms:created xsi:type="dcterms:W3CDTF">2023-11-09T14:55:27Z</dcterms:created>
  <dcterms:modified xsi:type="dcterms:W3CDTF">2024-12-09T22:57:32Z</dcterms:modified>
</cp:coreProperties>
</file>